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xlsx" ContentType="application/vnd.openxmlformats-officedocument.spreadsheetml.sheet"/>
  <Override PartName="/ppt/diagrams/layout1.xml" ContentType="application/vnd.openxmlformats-officedocument.drawingml.diagram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72" r:id="rId1"/>
  </p:sldMasterIdLst>
  <p:notesMasterIdLst>
    <p:notesMasterId r:id="rId18"/>
  </p:notesMasterIdLst>
  <p:sldIdLst>
    <p:sldId id="256" r:id="rId2"/>
    <p:sldId id="305" r:id="rId3"/>
    <p:sldId id="317" r:id="rId4"/>
    <p:sldId id="319" r:id="rId5"/>
    <p:sldId id="316" r:id="rId6"/>
    <p:sldId id="318" r:id="rId7"/>
    <p:sldId id="320" r:id="rId8"/>
    <p:sldId id="304" r:id="rId9"/>
    <p:sldId id="279" r:id="rId10"/>
    <p:sldId id="300" r:id="rId11"/>
    <p:sldId id="307" r:id="rId12"/>
    <p:sldId id="306" r:id="rId13"/>
    <p:sldId id="308" r:id="rId14"/>
    <p:sldId id="326" r:id="rId15"/>
    <p:sldId id="310" r:id="rId16"/>
    <p:sldId id="315"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FF"/>
    <a:srgbClr val="D62AB1"/>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89" autoAdjust="0"/>
    <p:restoredTop sz="74706" autoAdjust="0"/>
  </p:normalViewPr>
  <p:slideViewPr>
    <p:cSldViewPr>
      <p:cViewPr>
        <p:scale>
          <a:sx n="80" d="100"/>
          <a:sy n="80" d="100"/>
        </p:scale>
        <p:origin x="-864" y="-738"/>
      </p:cViewPr>
      <p:guideLst>
        <p:guide orient="horz" pos="2160"/>
        <p:guide pos="2880"/>
      </p:guideLst>
    </p:cSldViewPr>
  </p:slideViewPr>
  <p:outlineViewPr>
    <p:cViewPr>
      <p:scale>
        <a:sx n="33" d="100"/>
        <a:sy n="33" d="100"/>
      </p:scale>
      <p:origin x="0" y="7434"/>
    </p:cViewPr>
  </p:outlineViewPr>
  <p:notesTextViewPr>
    <p:cViewPr>
      <p:scale>
        <a:sx n="100" d="100"/>
        <a:sy n="100" d="100"/>
      </p:scale>
      <p:origin x="0" y="0"/>
    </p:cViewPr>
  </p:notesTextViewPr>
  <p:notesViewPr>
    <p:cSldViewPr>
      <p:cViewPr varScale="1">
        <p:scale>
          <a:sx n="83" d="100"/>
          <a:sy n="83" d="100"/>
        </p:scale>
        <p:origin x="-3096"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CA"/>
  <c:chart>
    <c:title>
      <c:layout/>
    </c:title>
    <c:plotArea>
      <c:layout/>
      <c:pieChart>
        <c:varyColors val="1"/>
        <c:ser>
          <c:idx val="0"/>
          <c:order val="0"/>
          <c:tx>
            <c:strRef>
              <c:f>Sheet1!$B$1</c:f>
              <c:strCache>
                <c:ptCount val="1"/>
                <c:pt idx="0">
                  <c:v>budget</c:v>
                </c:pt>
              </c:strCache>
            </c:strRef>
          </c:tx>
          <c:explosion val="25"/>
          <c:dPt>
            <c:idx val="2"/>
            <c:spPr>
              <a:solidFill>
                <a:srgbClr val="7030A0"/>
              </a:solidFill>
            </c:spPr>
          </c:dPt>
          <c:dPt>
            <c:idx val="4"/>
            <c:spPr>
              <a:solidFill>
                <a:srgbClr val="FF99FF"/>
              </a:solidFill>
            </c:spPr>
          </c:dPt>
          <c:dPt>
            <c:idx val="5"/>
            <c:spPr>
              <a:solidFill>
                <a:srgbClr val="D62AB1"/>
              </a:solidFill>
            </c:spPr>
          </c:dPt>
          <c:dPt>
            <c:idx val="6"/>
            <c:spPr>
              <a:solidFill>
                <a:srgbClr val="FFFF00"/>
              </a:solidFill>
            </c:spPr>
          </c:dPt>
          <c:dPt>
            <c:idx val="9"/>
            <c:spPr>
              <a:solidFill>
                <a:srgbClr val="FF0000"/>
              </a:solidFill>
            </c:spPr>
          </c:dPt>
          <c:dPt>
            <c:idx val="10"/>
            <c:spPr>
              <a:solidFill>
                <a:srgbClr val="FFC000"/>
              </a:solidFill>
            </c:spPr>
          </c:dPt>
          <c:cat>
            <c:strRef>
              <c:f>Sheet1!$A$2:$A$15</c:f>
              <c:strCache>
                <c:ptCount val="14"/>
                <c:pt idx="0">
                  <c:v>FFT</c:v>
                </c:pt>
                <c:pt idx="1">
                  <c:v>TSM</c:v>
                </c:pt>
                <c:pt idx="2">
                  <c:v>Tree Improve</c:v>
                </c:pt>
                <c:pt idx="3">
                  <c:v>Inv (SP,VRI)</c:v>
                </c:pt>
                <c:pt idx="4">
                  <c:v>Inv (EBM)</c:v>
                </c:pt>
                <c:pt idx="5">
                  <c:v>Inv (Vis)</c:v>
                </c:pt>
                <c:pt idx="6">
                  <c:v>Forest health</c:v>
                </c:pt>
                <c:pt idx="7">
                  <c:v>Invasive Sp.</c:v>
                </c:pt>
                <c:pt idx="8">
                  <c:v>Fire Manage.</c:v>
                </c:pt>
                <c:pt idx="9">
                  <c:v>Fish Pass</c:v>
                </c:pt>
                <c:pt idx="10">
                  <c:v>Range</c:v>
                </c:pt>
                <c:pt idx="11">
                  <c:v>Recreation</c:v>
                </c:pt>
                <c:pt idx="12">
                  <c:v>LBI</c:v>
                </c:pt>
                <c:pt idx="13">
                  <c:v>Ecosyst. Rest.</c:v>
                </c:pt>
              </c:strCache>
            </c:strRef>
          </c:cat>
          <c:val>
            <c:numRef>
              <c:f>Sheet1!$B$2:$B$15</c:f>
              <c:numCache>
                <c:formatCode>General</c:formatCode>
                <c:ptCount val="14"/>
                <c:pt idx="0">
                  <c:v>34.515000000000001</c:v>
                </c:pt>
                <c:pt idx="1">
                  <c:v>11.850000000000016</c:v>
                </c:pt>
                <c:pt idx="2">
                  <c:v>3.5</c:v>
                </c:pt>
                <c:pt idx="3">
                  <c:v>5.45</c:v>
                </c:pt>
                <c:pt idx="4">
                  <c:v>0.5</c:v>
                </c:pt>
                <c:pt idx="5">
                  <c:v>0.15000000000000024</c:v>
                </c:pt>
                <c:pt idx="6">
                  <c:v>7.1599999999999975</c:v>
                </c:pt>
                <c:pt idx="7">
                  <c:v>0.60000000000000064</c:v>
                </c:pt>
                <c:pt idx="8">
                  <c:v>8.5000000000000048E-2</c:v>
                </c:pt>
                <c:pt idx="9">
                  <c:v>1.5</c:v>
                </c:pt>
                <c:pt idx="10">
                  <c:v>0.5</c:v>
                </c:pt>
                <c:pt idx="11">
                  <c:v>0.75000000000000111</c:v>
                </c:pt>
                <c:pt idx="12">
                  <c:v>0.6900000000000015</c:v>
                </c:pt>
                <c:pt idx="13">
                  <c:v>0.75000000000000111</c:v>
                </c:pt>
              </c:numCache>
            </c:numRef>
          </c:val>
        </c:ser>
        <c:firstSliceAng val="0"/>
      </c:pieChart>
    </c:plotArea>
    <c:legend>
      <c:legendPos val="r"/>
      <c:layout/>
      <c:txPr>
        <a:bodyPr/>
        <a:lstStyle/>
        <a:p>
          <a:pPr>
            <a:defRPr sz="800"/>
          </a:pPr>
          <a:endParaRPr lang="en-US"/>
        </a:p>
      </c:txPr>
    </c:legend>
    <c:plotVisOnly val="1"/>
  </c:chart>
  <c:txPr>
    <a:bodyPr/>
    <a:lstStyle/>
    <a:p>
      <a:pPr>
        <a:defRPr sz="1800"/>
      </a:pPr>
      <a:endParaRPr lang="en-US"/>
    </a:p>
  </c:txPr>
  <c:externalData r:id="rId1"/>
</c:chartSpac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6D3B65-C880-4190-ABC7-BCCF0D4201F3}" type="doc">
      <dgm:prSet loTypeId="urn:microsoft.com/office/officeart/2005/8/layout/orgChart1" loCatId="hierarchy" qsTypeId="urn:microsoft.com/office/officeart/2005/8/quickstyle/simple1" qsCatId="simple" csTypeId="urn:microsoft.com/office/officeart/2005/8/colors/colorful5" csCatId="colorful" phldr="1"/>
      <dgm:spPr/>
      <dgm:t>
        <a:bodyPr/>
        <a:lstStyle/>
        <a:p>
          <a:endParaRPr lang="en-CA"/>
        </a:p>
      </dgm:t>
    </dgm:pt>
    <dgm:pt modelId="{28FAF274-2DAF-428B-A925-CF00D2225566}">
      <dgm:prSet phldrT="[Text]" custT="1"/>
      <dgm:spPr/>
      <dgm:t>
        <a:bodyPr/>
        <a:lstStyle/>
        <a:p>
          <a:r>
            <a:rPr lang="en-CA" sz="1200" dirty="0" smtClean="0"/>
            <a:t>Chief Forester</a:t>
          </a:r>
          <a:endParaRPr lang="en-CA" sz="1200" dirty="0"/>
        </a:p>
      </dgm:t>
    </dgm:pt>
    <dgm:pt modelId="{166DB478-B9E6-4763-87D8-8CF1ABF05CC9}" type="parTrans" cxnId="{825DAC38-CE8D-4FCC-BB90-5A8B93DEEC0C}">
      <dgm:prSet/>
      <dgm:spPr/>
      <dgm:t>
        <a:bodyPr/>
        <a:lstStyle/>
        <a:p>
          <a:endParaRPr lang="en-CA"/>
        </a:p>
      </dgm:t>
    </dgm:pt>
    <dgm:pt modelId="{F854DBB5-2E10-48A4-8391-8A2056CD68DF}" type="sibTrans" cxnId="{825DAC38-CE8D-4FCC-BB90-5A8B93DEEC0C}">
      <dgm:prSet/>
      <dgm:spPr/>
      <dgm:t>
        <a:bodyPr/>
        <a:lstStyle/>
        <a:p>
          <a:endParaRPr lang="en-CA"/>
        </a:p>
      </dgm:t>
    </dgm:pt>
    <dgm:pt modelId="{F576F360-F5AF-4613-9CC6-DED58DBAB14D}" type="asst">
      <dgm:prSet phldrT="[Text]" custT="1"/>
      <dgm:spPr/>
      <dgm:t>
        <a:bodyPr/>
        <a:lstStyle/>
        <a:p>
          <a:r>
            <a:rPr lang="en-CA" sz="1050" dirty="0"/>
            <a:t>Overall </a:t>
          </a:r>
          <a:r>
            <a:rPr lang="en-CA" sz="1050" dirty="0" smtClean="0"/>
            <a:t>LBIS planning and delivery</a:t>
          </a:r>
          <a:r>
            <a:rPr lang="en-CA" sz="800" dirty="0" smtClean="0"/>
            <a:t> </a:t>
          </a:r>
          <a:endParaRPr lang="en-CA" sz="1050" dirty="0"/>
        </a:p>
      </dgm:t>
    </dgm:pt>
    <dgm:pt modelId="{A32B5F00-7BB6-443C-8C7F-E4C1DACD45B5}" type="parTrans" cxnId="{2D7461D3-E859-466F-B7F7-578D508A248E}">
      <dgm:prSet/>
      <dgm:spPr/>
      <dgm:t>
        <a:bodyPr/>
        <a:lstStyle/>
        <a:p>
          <a:endParaRPr lang="en-CA"/>
        </a:p>
      </dgm:t>
    </dgm:pt>
    <dgm:pt modelId="{F2F9B2E1-E5E4-4ECD-B71D-FA3CFFE200C8}" type="sibTrans" cxnId="{2D7461D3-E859-466F-B7F7-578D508A248E}">
      <dgm:prSet/>
      <dgm:spPr/>
      <dgm:t>
        <a:bodyPr/>
        <a:lstStyle/>
        <a:p>
          <a:endParaRPr lang="en-CA"/>
        </a:p>
      </dgm:t>
    </dgm:pt>
    <dgm:pt modelId="{2AF83A77-C9DB-49A3-8117-273B59C9D8E1}">
      <dgm:prSet phldrT="[Text]" custT="1"/>
      <dgm:spPr/>
      <dgm:t>
        <a:bodyPr/>
        <a:lstStyle/>
        <a:p>
          <a:r>
            <a:rPr lang="en-CA" sz="600" dirty="0" smtClean="0"/>
            <a:t>Timber Supply Mitigation</a:t>
          </a:r>
          <a:endParaRPr lang="en-CA" sz="600" dirty="0"/>
        </a:p>
      </dgm:t>
    </dgm:pt>
    <dgm:pt modelId="{844842C3-6555-4674-94DC-E87C544A735E}" type="parTrans" cxnId="{C4F1D7AA-FC2B-4E32-980D-B3E1C53EFAB5}">
      <dgm:prSet/>
      <dgm:spPr/>
      <dgm:t>
        <a:bodyPr/>
        <a:lstStyle/>
        <a:p>
          <a:endParaRPr lang="en-CA"/>
        </a:p>
      </dgm:t>
    </dgm:pt>
    <dgm:pt modelId="{0B82C8FB-E191-405C-812D-4E173A6BC722}" type="sibTrans" cxnId="{C4F1D7AA-FC2B-4E32-980D-B3E1C53EFAB5}">
      <dgm:prSet/>
      <dgm:spPr/>
      <dgm:t>
        <a:bodyPr/>
        <a:lstStyle/>
        <a:p>
          <a:endParaRPr lang="en-CA"/>
        </a:p>
      </dgm:t>
    </dgm:pt>
    <dgm:pt modelId="{DEF36843-C14D-434A-A654-5F9C274940E7}">
      <dgm:prSet phldrT="[Text]" custT="1"/>
      <dgm:spPr/>
      <dgm:t>
        <a:bodyPr/>
        <a:lstStyle/>
        <a:p>
          <a:r>
            <a:rPr lang="en-CA" sz="600" dirty="0"/>
            <a:t>Visual</a:t>
          </a:r>
        </a:p>
      </dgm:t>
    </dgm:pt>
    <dgm:pt modelId="{F2EFE8D7-6622-4B81-A4BC-CA8CD0634EFD}" type="parTrans" cxnId="{3E052B0F-252E-4F1C-AB74-149B0C5646FA}">
      <dgm:prSet/>
      <dgm:spPr/>
      <dgm:t>
        <a:bodyPr/>
        <a:lstStyle/>
        <a:p>
          <a:endParaRPr lang="en-CA"/>
        </a:p>
      </dgm:t>
    </dgm:pt>
    <dgm:pt modelId="{C3522D44-CE38-4364-8CE9-6A1867D84FAF}" type="sibTrans" cxnId="{3E052B0F-252E-4F1C-AB74-149B0C5646FA}">
      <dgm:prSet/>
      <dgm:spPr/>
      <dgm:t>
        <a:bodyPr/>
        <a:lstStyle/>
        <a:p>
          <a:endParaRPr lang="en-CA"/>
        </a:p>
      </dgm:t>
    </dgm:pt>
    <dgm:pt modelId="{71332F25-7D30-41C7-81E2-6C483D474B2E}">
      <dgm:prSet phldrT="[Text]" custT="1"/>
      <dgm:spPr/>
      <dgm:t>
        <a:bodyPr/>
        <a:lstStyle/>
        <a:p>
          <a:r>
            <a:rPr lang="en-CA" sz="600" dirty="0"/>
            <a:t>EBM</a:t>
          </a:r>
        </a:p>
      </dgm:t>
    </dgm:pt>
    <dgm:pt modelId="{6C5E85D1-4F81-4C7E-AA0A-DDCA0A454AE0}" type="parTrans" cxnId="{0F4AE37B-D473-4037-BA55-27309310A71B}">
      <dgm:prSet/>
      <dgm:spPr/>
      <dgm:t>
        <a:bodyPr/>
        <a:lstStyle/>
        <a:p>
          <a:endParaRPr lang="en-CA"/>
        </a:p>
      </dgm:t>
    </dgm:pt>
    <dgm:pt modelId="{7EA0647D-12D2-400A-A3B4-C54C3D8831A4}" type="sibTrans" cxnId="{0F4AE37B-D473-4037-BA55-27309310A71B}">
      <dgm:prSet/>
      <dgm:spPr/>
      <dgm:t>
        <a:bodyPr/>
        <a:lstStyle/>
        <a:p>
          <a:endParaRPr lang="en-CA"/>
        </a:p>
      </dgm:t>
    </dgm:pt>
    <dgm:pt modelId="{BF1E9F55-8E7D-4823-B55D-8C7F1307D852}">
      <dgm:prSet phldrT="[Text]" custT="1"/>
      <dgm:spPr/>
      <dgm:t>
        <a:bodyPr/>
        <a:lstStyle/>
        <a:p>
          <a:r>
            <a:rPr lang="en-CA" sz="800" dirty="0"/>
            <a:t>Invasive Species</a:t>
          </a:r>
        </a:p>
      </dgm:t>
    </dgm:pt>
    <dgm:pt modelId="{9E88AEC2-8B4F-47CD-8ED6-5371DCCDD9F3}" type="parTrans" cxnId="{19D3BFAD-2333-407A-9797-7402C3E82F3A}">
      <dgm:prSet/>
      <dgm:spPr/>
      <dgm:t>
        <a:bodyPr/>
        <a:lstStyle/>
        <a:p>
          <a:endParaRPr lang="en-CA"/>
        </a:p>
      </dgm:t>
    </dgm:pt>
    <dgm:pt modelId="{F7AE9E83-E214-4CA2-9161-71DE1821C345}" type="sibTrans" cxnId="{19D3BFAD-2333-407A-9797-7402C3E82F3A}">
      <dgm:prSet/>
      <dgm:spPr/>
      <dgm:t>
        <a:bodyPr/>
        <a:lstStyle/>
        <a:p>
          <a:endParaRPr lang="en-CA"/>
        </a:p>
      </dgm:t>
    </dgm:pt>
    <dgm:pt modelId="{58F0B845-C795-49FA-B5FC-D95B3ABBA281}">
      <dgm:prSet phldrT="[Text]" custT="1"/>
      <dgm:spPr/>
      <dgm:t>
        <a:bodyPr/>
        <a:lstStyle/>
        <a:p>
          <a:r>
            <a:rPr lang="en-CA" sz="800" dirty="0"/>
            <a:t>Fish Passage</a:t>
          </a:r>
        </a:p>
      </dgm:t>
    </dgm:pt>
    <dgm:pt modelId="{2A8F21BC-96C1-436D-85C3-3DCFA9138706}" type="parTrans" cxnId="{5D568975-B7D6-4A79-98A4-576CFA7FCB98}">
      <dgm:prSet/>
      <dgm:spPr/>
      <dgm:t>
        <a:bodyPr/>
        <a:lstStyle/>
        <a:p>
          <a:endParaRPr lang="en-CA"/>
        </a:p>
      </dgm:t>
    </dgm:pt>
    <dgm:pt modelId="{1125A00C-9E92-4B79-AB53-189C40C6B0E3}" type="sibTrans" cxnId="{5D568975-B7D6-4A79-98A4-576CFA7FCB98}">
      <dgm:prSet/>
      <dgm:spPr/>
      <dgm:t>
        <a:bodyPr/>
        <a:lstStyle/>
        <a:p>
          <a:endParaRPr lang="en-CA"/>
        </a:p>
      </dgm:t>
    </dgm:pt>
    <dgm:pt modelId="{81EED025-8338-4864-9642-54B700305A36}">
      <dgm:prSet phldrT="[Text]" custT="1"/>
      <dgm:spPr/>
      <dgm:t>
        <a:bodyPr/>
        <a:lstStyle/>
        <a:p>
          <a:r>
            <a:rPr lang="en-CA" sz="800" dirty="0" smtClean="0"/>
            <a:t>Fire </a:t>
          </a:r>
          <a:r>
            <a:rPr lang="en-CA" sz="800" dirty="0"/>
            <a:t>management</a:t>
          </a:r>
        </a:p>
      </dgm:t>
    </dgm:pt>
    <dgm:pt modelId="{8D9FFE0B-A215-4BBC-9BF7-6DF7FBA17F71}" type="parTrans" cxnId="{7DD2DED2-7098-44F2-A72F-ACE28C91D5E4}">
      <dgm:prSet/>
      <dgm:spPr/>
      <dgm:t>
        <a:bodyPr/>
        <a:lstStyle/>
        <a:p>
          <a:endParaRPr lang="en-CA"/>
        </a:p>
      </dgm:t>
    </dgm:pt>
    <dgm:pt modelId="{5D225FD6-6327-4E36-929C-60F7D8C62904}" type="sibTrans" cxnId="{7DD2DED2-7098-44F2-A72F-ACE28C91D5E4}">
      <dgm:prSet/>
      <dgm:spPr/>
      <dgm:t>
        <a:bodyPr/>
        <a:lstStyle/>
        <a:p>
          <a:endParaRPr lang="en-CA"/>
        </a:p>
      </dgm:t>
    </dgm:pt>
    <dgm:pt modelId="{32FA9345-1F78-4FF8-92B9-AFF3BD301F5A}">
      <dgm:prSet phldrT="[Text]" custT="1"/>
      <dgm:spPr/>
      <dgm:t>
        <a:bodyPr/>
        <a:lstStyle/>
        <a:p>
          <a:r>
            <a:rPr lang="en-CA" sz="800" dirty="0"/>
            <a:t>Ecosystem Restoration</a:t>
          </a:r>
        </a:p>
      </dgm:t>
    </dgm:pt>
    <dgm:pt modelId="{FBDF6E32-4104-4E07-93BB-248C6BE69266}" type="parTrans" cxnId="{C1DE8336-5747-4EBF-AE99-D9D45400B89C}">
      <dgm:prSet/>
      <dgm:spPr/>
      <dgm:t>
        <a:bodyPr/>
        <a:lstStyle/>
        <a:p>
          <a:endParaRPr lang="en-CA"/>
        </a:p>
      </dgm:t>
    </dgm:pt>
    <dgm:pt modelId="{A5E6040E-6B6D-4B7D-950B-B037633EC0E4}" type="sibTrans" cxnId="{C1DE8336-5747-4EBF-AE99-D9D45400B89C}">
      <dgm:prSet/>
      <dgm:spPr/>
      <dgm:t>
        <a:bodyPr/>
        <a:lstStyle/>
        <a:p>
          <a:endParaRPr lang="en-CA"/>
        </a:p>
      </dgm:t>
    </dgm:pt>
    <dgm:pt modelId="{47A6FFD3-3A30-4BF4-B9EC-8E5D1D0C403D}">
      <dgm:prSet phldrT="[Text]"/>
      <dgm:spPr/>
      <dgm:t>
        <a:bodyPr/>
        <a:lstStyle/>
        <a:p>
          <a:r>
            <a:rPr lang="en-CA" dirty="0"/>
            <a:t>regional planning teams</a:t>
          </a:r>
        </a:p>
      </dgm:t>
    </dgm:pt>
    <dgm:pt modelId="{F16A6E4F-428A-4E15-9116-5E085E03D08E}" type="parTrans" cxnId="{5F24DAAC-925A-4E15-8625-3ABC55D4D406}">
      <dgm:prSet/>
      <dgm:spPr/>
      <dgm:t>
        <a:bodyPr/>
        <a:lstStyle/>
        <a:p>
          <a:endParaRPr lang="en-CA"/>
        </a:p>
      </dgm:t>
    </dgm:pt>
    <dgm:pt modelId="{85D95B5A-8039-4E1D-84D3-7FC88E586D36}" type="sibTrans" cxnId="{5F24DAAC-925A-4E15-8625-3ABC55D4D406}">
      <dgm:prSet/>
      <dgm:spPr/>
      <dgm:t>
        <a:bodyPr/>
        <a:lstStyle/>
        <a:p>
          <a:endParaRPr lang="en-CA"/>
        </a:p>
      </dgm:t>
    </dgm:pt>
    <dgm:pt modelId="{27F6AB18-C9F9-49D9-83C1-CC0AB176D15F}">
      <dgm:prSet phldrT="[Text]"/>
      <dgm:spPr/>
      <dgm:t>
        <a:bodyPr/>
        <a:lstStyle/>
        <a:p>
          <a:r>
            <a:rPr lang="en-CA" dirty="0"/>
            <a:t>regional planning teams</a:t>
          </a:r>
        </a:p>
      </dgm:t>
    </dgm:pt>
    <dgm:pt modelId="{5F263438-F5FA-4C99-A508-C95CA543519E}" type="parTrans" cxnId="{627AE067-82D3-48A3-8C22-6989858F9838}">
      <dgm:prSet/>
      <dgm:spPr/>
      <dgm:t>
        <a:bodyPr/>
        <a:lstStyle/>
        <a:p>
          <a:endParaRPr lang="en-CA"/>
        </a:p>
      </dgm:t>
    </dgm:pt>
    <dgm:pt modelId="{6ABA4FD6-AC00-4E1C-9EFF-9A0A2D41E966}" type="sibTrans" cxnId="{627AE067-82D3-48A3-8C22-6989858F9838}">
      <dgm:prSet/>
      <dgm:spPr/>
      <dgm:t>
        <a:bodyPr/>
        <a:lstStyle/>
        <a:p>
          <a:endParaRPr lang="en-CA"/>
        </a:p>
      </dgm:t>
    </dgm:pt>
    <dgm:pt modelId="{19449C83-1088-4E2A-89B2-A124B4A5C5A6}">
      <dgm:prSet phldrT="[Text]" custT="1"/>
      <dgm:spPr/>
      <dgm:t>
        <a:bodyPr/>
        <a:lstStyle/>
        <a:p>
          <a:r>
            <a:rPr lang="en-CA" sz="600" dirty="0"/>
            <a:t>Province wide planning team (includes regional  specialists)</a:t>
          </a:r>
        </a:p>
      </dgm:t>
    </dgm:pt>
    <dgm:pt modelId="{5E80FA1C-DB69-4F31-B266-7FD6C8C1AECB}" type="parTrans" cxnId="{F9A68C13-DB55-47E3-B9B5-C16CD5D21C58}">
      <dgm:prSet/>
      <dgm:spPr/>
      <dgm:t>
        <a:bodyPr/>
        <a:lstStyle/>
        <a:p>
          <a:endParaRPr lang="en-CA"/>
        </a:p>
      </dgm:t>
    </dgm:pt>
    <dgm:pt modelId="{B4CA49C2-3E98-4882-AD5B-C35F95504287}" type="sibTrans" cxnId="{F9A68C13-DB55-47E3-B9B5-C16CD5D21C58}">
      <dgm:prSet/>
      <dgm:spPr/>
      <dgm:t>
        <a:bodyPr/>
        <a:lstStyle/>
        <a:p>
          <a:endParaRPr lang="en-CA"/>
        </a:p>
      </dgm:t>
    </dgm:pt>
    <dgm:pt modelId="{9575343B-94D9-4CA9-A5A5-9874C2F0B129}">
      <dgm:prSet phldrT="[Text]"/>
      <dgm:spPr/>
      <dgm:t>
        <a:bodyPr/>
        <a:lstStyle/>
        <a:p>
          <a:r>
            <a:rPr lang="en-CA" dirty="0"/>
            <a:t>Province wide planning team (includes regional  specialists) </a:t>
          </a:r>
        </a:p>
      </dgm:t>
    </dgm:pt>
    <dgm:pt modelId="{47B41531-6C8F-4F20-B47C-2F65B862DE77}" type="parTrans" cxnId="{755193C9-3120-48D1-A399-490C1DA771F4}">
      <dgm:prSet/>
      <dgm:spPr/>
      <dgm:t>
        <a:bodyPr/>
        <a:lstStyle/>
        <a:p>
          <a:endParaRPr lang="en-CA"/>
        </a:p>
      </dgm:t>
    </dgm:pt>
    <dgm:pt modelId="{9B459536-4E2C-4B09-9A7B-3492E2CCAE71}" type="sibTrans" cxnId="{755193C9-3120-48D1-A399-490C1DA771F4}">
      <dgm:prSet/>
      <dgm:spPr/>
      <dgm:t>
        <a:bodyPr/>
        <a:lstStyle/>
        <a:p>
          <a:endParaRPr lang="en-CA"/>
        </a:p>
      </dgm:t>
    </dgm:pt>
    <dgm:pt modelId="{8F2AA4E4-5EE6-4753-8B3D-05FE2E53352D}">
      <dgm:prSet phldrT="[Text]"/>
      <dgm:spPr/>
      <dgm:t>
        <a:bodyPr/>
        <a:lstStyle/>
        <a:p>
          <a:r>
            <a:rPr lang="en-CA" dirty="0"/>
            <a:t>EBM planning group</a:t>
          </a:r>
        </a:p>
      </dgm:t>
    </dgm:pt>
    <dgm:pt modelId="{45C0F69C-F089-464A-9A65-478E6FFD4986}" type="parTrans" cxnId="{471D98FA-DFFC-4709-84E3-1B0FBF613513}">
      <dgm:prSet/>
      <dgm:spPr/>
      <dgm:t>
        <a:bodyPr/>
        <a:lstStyle/>
        <a:p>
          <a:endParaRPr lang="en-CA"/>
        </a:p>
      </dgm:t>
    </dgm:pt>
    <dgm:pt modelId="{950BF77B-E02B-4546-BF31-C8A7CC30D6F3}" type="sibTrans" cxnId="{471D98FA-DFFC-4709-84E3-1B0FBF613513}">
      <dgm:prSet/>
      <dgm:spPr/>
      <dgm:t>
        <a:bodyPr/>
        <a:lstStyle/>
        <a:p>
          <a:endParaRPr lang="en-CA"/>
        </a:p>
      </dgm:t>
    </dgm:pt>
    <dgm:pt modelId="{C2F87841-FD92-4CFB-8C6D-F5D0EE02FCBB}">
      <dgm:prSet phldrT="[Text]" custT="1"/>
      <dgm:spPr/>
      <dgm:t>
        <a:bodyPr/>
        <a:lstStyle/>
        <a:p>
          <a:r>
            <a:rPr lang="en-CA" sz="600" dirty="0"/>
            <a:t>Invasive Species Working Group</a:t>
          </a:r>
        </a:p>
      </dgm:t>
    </dgm:pt>
    <dgm:pt modelId="{0321ADD4-4817-44B3-8722-5DA46D7799C7}" type="parTrans" cxnId="{5A3C4235-394C-4AB2-925A-C674E0CC8772}">
      <dgm:prSet/>
      <dgm:spPr/>
      <dgm:t>
        <a:bodyPr/>
        <a:lstStyle/>
        <a:p>
          <a:endParaRPr lang="en-CA"/>
        </a:p>
      </dgm:t>
    </dgm:pt>
    <dgm:pt modelId="{C1766D5B-7DE5-4ED5-BCD2-9F7DEC52C704}" type="sibTrans" cxnId="{5A3C4235-394C-4AB2-925A-C674E0CC8772}">
      <dgm:prSet/>
      <dgm:spPr/>
      <dgm:t>
        <a:bodyPr/>
        <a:lstStyle/>
        <a:p>
          <a:endParaRPr lang="en-CA"/>
        </a:p>
      </dgm:t>
    </dgm:pt>
    <dgm:pt modelId="{B5005388-31B7-48CC-9E7D-E3972180495C}">
      <dgm:prSet phldrT="[Text]" custT="1"/>
      <dgm:spPr/>
      <dgm:t>
        <a:bodyPr/>
        <a:lstStyle/>
        <a:p>
          <a:r>
            <a:rPr lang="en-CA" sz="600" dirty="0"/>
            <a:t>Fish Passage working group</a:t>
          </a:r>
        </a:p>
      </dgm:t>
    </dgm:pt>
    <dgm:pt modelId="{7A4F8C83-1354-484D-9528-40ADE67F5A05}" type="parTrans" cxnId="{97E86C8F-FA97-4B38-8272-DB6DE7E8CBD7}">
      <dgm:prSet/>
      <dgm:spPr/>
      <dgm:t>
        <a:bodyPr/>
        <a:lstStyle/>
        <a:p>
          <a:endParaRPr lang="en-CA"/>
        </a:p>
      </dgm:t>
    </dgm:pt>
    <dgm:pt modelId="{E8BC9EEE-E218-4CF1-9055-BE3736A22294}" type="sibTrans" cxnId="{97E86C8F-FA97-4B38-8272-DB6DE7E8CBD7}">
      <dgm:prSet/>
      <dgm:spPr/>
      <dgm:t>
        <a:bodyPr/>
        <a:lstStyle/>
        <a:p>
          <a:endParaRPr lang="en-CA"/>
        </a:p>
      </dgm:t>
    </dgm:pt>
    <dgm:pt modelId="{89EEEDF5-6DCA-471D-BB9C-9DF0BDFC10F1}">
      <dgm:prSet phldrT="[Text]" custT="1"/>
      <dgm:spPr/>
      <dgm:t>
        <a:bodyPr/>
        <a:lstStyle/>
        <a:p>
          <a:r>
            <a:rPr lang="en-CA" sz="600" dirty="0" smtClean="0"/>
            <a:t>Regional Fire management </a:t>
          </a:r>
          <a:r>
            <a:rPr lang="en-CA" sz="600" dirty="0" err="1" smtClean="0"/>
            <a:t>specilists</a:t>
          </a:r>
          <a:endParaRPr lang="en-CA" sz="600" dirty="0"/>
        </a:p>
      </dgm:t>
    </dgm:pt>
    <dgm:pt modelId="{4F14C04B-E8AF-4124-B7D2-89A3268853ED}" type="parTrans" cxnId="{ACBAA358-FD32-4F07-9659-E514513723B6}">
      <dgm:prSet/>
      <dgm:spPr/>
      <dgm:t>
        <a:bodyPr/>
        <a:lstStyle/>
        <a:p>
          <a:endParaRPr lang="en-CA"/>
        </a:p>
      </dgm:t>
    </dgm:pt>
    <dgm:pt modelId="{9D19049E-50D1-454A-99B0-53ECE7946211}" type="sibTrans" cxnId="{ACBAA358-FD32-4F07-9659-E514513723B6}">
      <dgm:prSet/>
      <dgm:spPr/>
      <dgm:t>
        <a:bodyPr/>
        <a:lstStyle/>
        <a:p>
          <a:endParaRPr lang="en-CA"/>
        </a:p>
      </dgm:t>
    </dgm:pt>
    <dgm:pt modelId="{D8EA4662-F558-4870-ABBA-3B40E98573BD}">
      <dgm:prSet phldrT="[Text]" custT="1"/>
      <dgm:spPr/>
      <dgm:t>
        <a:bodyPr/>
        <a:lstStyle/>
        <a:p>
          <a:r>
            <a:rPr lang="en-CA" sz="600" dirty="0"/>
            <a:t>Forest District-facilitated Multi-sector Ecosystem Restoration Steering Committees</a:t>
          </a:r>
        </a:p>
      </dgm:t>
    </dgm:pt>
    <dgm:pt modelId="{6012615C-B01B-45CF-AC69-28C1889F132E}" type="parTrans" cxnId="{EB86577B-2DB8-4AC5-95A9-124D5C1DE52D}">
      <dgm:prSet/>
      <dgm:spPr/>
      <dgm:t>
        <a:bodyPr/>
        <a:lstStyle/>
        <a:p>
          <a:endParaRPr lang="en-CA"/>
        </a:p>
      </dgm:t>
    </dgm:pt>
    <dgm:pt modelId="{B92B7B5D-0060-4FB4-9FEE-3B6C8089AC89}" type="sibTrans" cxnId="{EB86577B-2DB8-4AC5-95A9-124D5C1DE52D}">
      <dgm:prSet/>
      <dgm:spPr/>
      <dgm:t>
        <a:bodyPr/>
        <a:lstStyle/>
        <a:p>
          <a:endParaRPr lang="en-CA"/>
        </a:p>
      </dgm:t>
    </dgm:pt>
    <dgm:pt modelId="{E6B9B39C-5CC4-47F7-8DD7-AF1F9BE53637}">
      <dgm:prSet phldrT="[Text]" custT="1"/>
      <dgm:spPr/>
      <dgm:t>
        <a:bodyPr/>
        <a:lstStyle/>
        <a:p>
          <a:r>
            <a:rPr lang="en-CA" sz="800" dirty="0" smtClean="0"/>
            <a:t>Inventory</a:t>
          </a:r>
          <a:endParaRPr lang="en-CA" sz="800" dirty="0"/>
        </a:p>
      </dgm:t>
    </dgm:pt>
    <dgm:pt modelId="{AD396610-F950-49B8-8EE1-5676C8D432BC}" type="sibTrans" cxnId="{6FEFA2C2-6B24-4E51-802F-059CFCA806B9}">
      <dgm:prSet/>
      <dgm:spPr/>
      <dgm:t>
        <a:bodyPr/>
        <a:lstStyle/>
        <a:p>
          <a:endParaRPr lang="en-CA"/>
        </a:p>
      </dgm:t>
    </dgm:pt>
    <dgm:pt modelId="{732D7353-4432-4E75-89DD-7532B8A73381}" type="parTrans" cxnId="{6FEFA2C2-6B24-4E51-802F-059CFCA806B9}">
      <dgm:prSet/>
      <dgm:spPr/>
      <dgm:t>
        <a:bodyPr/>
        <a:lstStyle/>
        <a:p>
          <a:endParaRPr lang="en-CA"/>
        </a:p>
      </dgm:t>
    </dgm:pt>
    <dgm:pt modelId="{D65845B0-ACA3-4937-AB6E-59251E72CAFF}">
      <dgm:prSet phldrT="[Text]" custT="1"/>
      <dgm:spPr/>
      <dgm:t>
        <a:bodyPr/>
        <a:lstStyle/>
        <a:p>
          <a:r>
            <a:rPr lang="en-CA" sz="600" dirty="0" smtClean="0"/>
            <a:t>Watershed</a:t>
          </a:r>
          <a:endParaRPr lang="en-CA" sz="600" dirty="0"/>
        </a:p>
      </dgm:t>
    </dgm:pt>
    <dgm:pt modelId="{8212E47C-1ABA-448B-A474-C6710EF59B2B}" type="parTrans" cxnId="{DFB68FC5-779B-4A0D-AD6C-7B60BF630F8B}">
      <dgm:prSet/>
      <dgm:spPr/>
      <dgm:t>
        <a:bodyPr/>
        <a:lstStyle/>
        <a:p>
          <a:endParaRPr lang="en-CA"/>
        </a:p>
      </dgm:t>
    </dgm:pt>
    <dgm:pt modelId="{73AC78B4-49B4-49BB-BBF1-24718202DFEB}" type="sibTrans" cxnId="{DFB68FC5-779B-4A0D-AD6C-7B60BF630F8B}">
      <dgm:prSet/>
      <dgm:spPr/>
      <dgm:t>
        <a:bodyPr/>
        <a:lstStyle/>
        <a:p>
          <a:endParaRPr lang="en-CA"/>
        </a:p>
      </dgm:t>
    </dgm:pt>
    <dgm:pt modelId="{79F0D44F-1887-4FE7-BE76-8F1F4A73788D}">
      <dgm:prSet phldrT="[Text]" custT="1"/>
      <dgm:spPr/>
      <dgm:t>
        <a:bodyPr/>
        <a:lstStyle/>
        <a:p>
          <a:r>
            <a:rPr lang="en-CA" sz="1200" dirty="0" smtClean="0"/>
            <a:t>Deputy Minister</a:t>
          </a:r>
          <a:endParaRPr lang="en-CA" sz="1200" dirty="0"/>
        </a:p>
      </dgm:t>
    </dgm:pt>
    <dgm:pt modelId="{F48FA66D-9CD5-40B8-B894-E1AB34FBBA05}" type="parTrans" cxnId="{18E93703-B0AD-4FAF-A495-8845EE1D3A15}">
      <dgm:prSet/>
      <dgm:spPr/>
      <dgm:t>
        <a:bodyPr/>
        <a:lstStyle/>
        <a:p>
          <a:endParaRPr lang="en-CA"/>
        </a:p>
      </dgm:t>
    </dgm:pt>
    <dgm:pt modelId="{F8BF0713-9CDA-4BD2-B260-56623EACAD8F}" type="sibTrans" cxnId="{18E93703-B0AD-4FAF-A495-8845EE1D3A15}">
      <dgm:prSet/>
      <dgm:spPr/>
      <dgm:t>
        <a:bodyPr/>
        <a:lstStyle/>
        <a:p>
          <a:endParaRPr lang="en-CA"/>
        </a:p>
      </dgm:t>
    </dgm:pt>
    <dgm:pt modelId="{80A8E9DB-15AE-4502-8EA8-D0FBC4EE91D5}">
      <dgm:prSet phldrT="[Text]" custT="1"/>
      <dgm:spPr/>
      <dgm:t>
        <a:bodyPr/>
        <a:lstStyle/>
        <a:p>
          <a:r>
            <a:rPr lang="en-CA" sz="600" dirty="0" smtClean="0"/>
            <a:t>Current Reforestation (FFT)</a:t>
          </a:r>
          <a:endParaRPr lang="en-CA" sz="600" dirty="0"/>
        </a:p>
      </dgm:t>
    </dgm:pt>
    <dgm:pt modelId="{DA01C7D9-BEFD-4DE4-B5CE-02336EB95E4B}" type="sibTrans" cxnId="{3A60057E-4169-48BD-93C2-6C116D3FF0ED}">
      <dgm:prSet/>
      <dgm:spPr/>
      <dgm:t>
        <a:bodyPr/>
        <a:lstStyle/>
        <a:p>
          <a:endParaRPr lang="en-CA"/>
        </a:p>
      </dgm:t>
    </dgm:pt>
    <dgm:pt modelId="{92DCC78B-7276-4C76-A11A-41DA66505213}" type="parTrans" cxnId="{3A60057E-4169-48BD-93C2-6C116D3FF0ED}">
      <dgm:prSet/>
      <dgm:spPr/>
      <dgm:t>
        <a:bodyPr/>
        <a:lstStyle/>
        <a:p>
          <a:endParaRPr lang="en-CA"/>
        </a:p>
      </dgm:t>
    </dgm:pt>
    <dgm:pt modelId="{8F93EDBA-1F7E-4C21-BFD8-640AE38C05B1}">
      <dgm:prSet phldrT="[Text]" custT="1"/>
      <dgm:spPr/>
      <dgm:t>
        <a:bodyPr/>
        <a:lstStyle/>
        <a:p>
          <a:r>
            <a:rPr lang="en-CA" sz="1050" dirty="0" smtClean="0"/>
            <a:t>FFT</a:t>
          </a:r>
          <a:endParaRPr lang="en-CA" sz="1050" dirty="0"/>
        </a:p>
      </dgm:t>
    </dgm:pt>
    <dgm:pt modelId="{8A535C17-461D-49B9-A88F-C919F1840B93}" type="parTrans" cxnId="{ECCD78B2-4B65-403B-BAAD-C92939A75D22}">
      <dgm:prSet/>
      <dgm:spPr/>
      <dgm:t>
        <a:bodyPr/>
        <a:lstStyle/>
        <a:p>
          <a:endParaRPr lang="en-CA"/>
        </a:p>
      </dgm:t>
    </dgm:pt>
    <dgm:pt modelId="{95A317A8-20C5-4893-87B5-08D97A62FEC8}" type="sibTrans" cxnId="{ECCD78B2-4B65-403B-BAAD-C92939A75D22}">
      <dgm:prSet/>
      <dgm:spPr/>
      <dgm:t>
        <a:bodyPr/>
        <a:lstStyle/>
        <a:p>
          <a:endParaRPr lang="en-CA"/>
        </a:p>
      </dgm:t>
    </dgm:pt>
    <dgm:pt modelId="{FCBF790C-BE84-467A-AA6A-59826E84C1AE}">
      <dgm:prSet phldrT="[Text]" custT="1"/>
      <dgm:spPr/>
      <dgm:t>
        <a:bodyPr/>
        <a:lstStyle/>
        <a:p>
          <a:r>
            <a:rPr lang="en-CA" sz="600" dirty="0" smtClean="0"/>
            <a:t>Forest Health</a:t>
          </a:r>
          <a:endParaRPr lang="en-CA" sz="600" dirty="0"/>
        </a:p>
      </dgm:t>
    </dgm:pt>
    <dgm:pt modelId="{0E9061E1-5E08-4B28-9F92-90655EC7A507}" type="parTrans" cxnId="{574A33F0-8BF5-4773-BBE0-C73E92B490BF}">
      <dgm:prSet/>
      <dgm:spPr/>
      <dgm:t>
        <a:bodyPr/>
        <a:lstStyle/>
        <a:p>
          <a:endParaRPr lang="en-CA"/>
        </a:p>
      </dgm:t>
    </dgm:pt>
    <dgm:pt modelId="{B8C69EE6-A872-433A-BF45-6EAFA29D3B65}" type="sibTrans" cxnId="{574A33F0-8BF5-4773-BBE0-C73E92B490BF}">
      <dgm:prSet/>
      <dgm:spPr/>
      <dgm:t>
        <a:bodyPr/>
        <a:lstStyle/>
        <a:p>
          <a:endParaRPr lang="en-CA"/>
        </a:p>
      </dgm:t>
    </dgm:pt>
    <dgm:pt modelId="{AF39228C-DCD3-46B0-B294-F62BC35A4624}">
      <dgm:prSet phldrT="[Text]"/>
      <dgm:spPr/>
      <dgm:t>
        <a:bodyPr/>
        <a:lstStyle/>
        <a:p>
          <a:r>
            <a:rPr lang="en-CA" dirty="0"/>
            <a:t>Province wide planning team (includes regional  specialists)</a:t>
          </a:r>
        </a:p>
      </dgm:t>
    </dgm:pt>
    <dgm:pt modelId="{63736F98-05DF-4FA6-ADC7-0354B238FE7A}" type="parTrans" cxnId="{EBDCFDC2-38E2-444A-9960-DB4420BAAF98}">
      <dgm:prSet/>
      <dgm:spPr/>
      <dgm:t>
        <a:bodyPr/>
        <a:lstStyle/>
        <a:p>
          <a:endParaRPr lang="en-CA"/>
        </a:p>
      </dgm:t>
    </dgm:pt>
    <dgm:pt modelId="{6D784686-8393-43F6-B61C-6A3D8D6B4AA1}" type="sibTrans" cxnId="{EBDCFDC2-38E2-444A-9960-DB4420BAAF98}">
      <dgm:prSet/>
      <dgm:spPr/>
      <dgm:t>
        <a:bodyPr/>
        <a:lstStyle/>
        <a:p>
          <a:endParaRPr lang="en-CA"/>
        </a:p>
      </dgm:t>
    </dgm:pt>
    <dgm:pt modelId="{BC7E54E8-9D86-4BE1-83A6-B2046EC5E799}">
      <dgm:prSet phldrT="[Text]" custT="1"/>
      <dgm:spPr/>
      <dgm:t>
        <a:bodyPr/>
        <a:lstStyle/>
        <a:p>
          <a:r>
            <a:rPr lang="en-CA" sz="800" dirty="0" smtClean="0"/>
            <a:t>Range</a:t>
          </a:r>
          <a:endParaRPr lang="en-CA" sz="800" dirty="0"/>
        </a:p>
      </dgm:t>
    </dgm:pt>
    <dgm:pt modelId="{4A83D30F-0A48-4215-AF62-F5025D1B4DAA}" type="parTrans" cxnId="{E6DBEC20-EAFF-4B20-A829-25F5DA9BCC1C}">
      <dgm:prSet/>
      <dgm:spPr/>
      <dgm:t>
        <a:bodyPr/>
        <a:lstStyle/>
        <a:p>
          <a:endParaRPr lang="en-CA"/>
        </a:p>
      </dgm:t>
    </dgm:pt>
    <dgm:pt modelId="{27DE2D0C-A0FB-4129-8AD1-54CB0C734D12}" type="sibTrans" cxnId="{E6DBEC20-EAFF-4B20-A829-25F5DA9BCC1C}">
      <dgm:prSet/>
      <dgm:spPr/>
      <dgm:t>
        <a:bodyPr/>
        <a:lstStyle/>
        <a:p>
          <a:endParaRPr lang="en-CA"/>
        </a:p>
      </dgm:t>
    </dgm:pt>
    <dgm:pt modelId="{3A97D72A-3409-493A-A058-3D8049FC8E17}">
      <dgm:prSet phldrT="[Text]" custT="1"/>
      <dgm:spPr/>
      <dgm:t>
        <a:bodyPr/>
        <a:lstStyle/>
        <a:p>
          <a:r>
            <a:rPr lang="en-CA" sz="600" dirty="0" smtClean="0"/>
            <a:t>Provincial planning group (Districts)</a:t>
          </a:r>
          <a:endParaRPr lang="en-CA" sz="600" dirty="0"/>
        </a:p>
      </dgm:t>
    </dgm:pt>
    <dgm:pt modelId="{D06FE130-9412-4A8E-B3F7-025E110E6145}" type="parTrans" cxnId="{A33E2784-02A3-4FAB-9529-299E07798C8B}">
      <dgm:prSet/>
      <dgm:spPr/>
      <dgm:t>
        <a:bodyPr/>
        <a:lstStyle/>
        <a:p>
          <a:endParaRPr lang="en-CA"/>
        </a:p>
      </dgm:t>
    </dgm:pt>
    <dgm:pt modelId="{AE1B19CA-5C0A-4666-B846-075048987EDE}" type="sibTrans" cxnId="{A33E2784-02A3-4FAB-9529-299E07798C8B}">
      <dgm:prSet/>
      <dgm:spPr/>
      <dgm:t>
        <a:bodyPr/>
        <a:lstStyle/>
        <a:p>
          <a:endParaRPr lang="en-CA"/>
        </a:p>
      </dgm:t>
    </dgm:pt>
    <dgm:pt modelId="{7C8F6FEE-6720-4CE0-A42A-05B28F7793C1}">
      <dgm:prSet phldrT="[Text]" custT="1"/>
      <dgm:spPr/>
      <dgm:t>
        <a:bodyPr/>
        <a:lstStyle/>
        <a:p>
          <a:r>
            <a:rPr lang="en-CA" sz="800" dirty="0" smtClean="0"/>
            <a:t>Recreation</a:t>
          </a:r>
          <a:endParaRPr lang="en-CA" sz="800" dirty="0"/>
        </a:p>
      </dgm:t>
    </dgm:pt>
    <dgm:pt modelId="{42195CCE-8EE7-4B5A-B8FE-A24EF815AC22}" type="parTrans" cxnId="{8B8509D9-941A-4BB5-AF8D-ED5EB164205D}">
      <dgm:prSet/>
      <dgm:spPr/>
      <dgm:t>
        <a:bodyPr/>
        <a:lstStyle/>
        <a:p>
          <a:endParaRPr lang="en-CA"/>
        </a:p>
      </dgm:t>
    </dgm:pt>
    <dgm:pt modelId="{9A4E456C-ADFD-4BD8-A28E-DFD7852A5757}" type="sibTrans" cxnId="{8B8509D9-941A-4BB5-AF8D-ED5EB164205D}">
      <dgm:prSet/>
      <dgm:spPr/>
      <dgm:t>
        <a:bodyPr/>
        <a:lstStyle/>
        <a:p>
          <a:endParaRPr lang="en-CA"/>
        </a:p>
      </dgm:t>
    </dgm:pt>
    <dgm:pt modelId="{4DCB704F-5478-4592-82C2-5DE169075D35}">
      <dgm:prSet phldrT="[Text]" custT="1"/>
      <dgm:spPr/>
      <dgm:t>
        <a:bodyPr/>
        <a:lstStyle/>
        <a:p>
          <a:r>
            <a:rPr lang="en-CA" sz="600" dirty="0" smtClean="0"/>
            <a:t>Provincial Planning group (Districts)</a:t>
          </a:r>
          <a:endParaRPr lang="en-CA" sz="600" dirty="0"/>
        </a:p>
      </dgm:t>
    </dgm:pt>
    <dgm:pt modelId="{27DD6CF6-2EC1-4BAC-860B-BCC22BDEA0D1}" type="parTrans" cxnId="{67A70FCD-8D95-4BC2-A300-0EB59D7ECD56}">
      <dgm:prSet/>
      <dgm:spPr/>
      <dgm:t>
        <a:bodyPr/>
        <a:lstStyle/>
        <a:p>
          <a:endParaRPr lang="en-CA"/>
        </a:p>
      </dgm:t>
    </dgm:pt>
    <dgm:pt modelId="{0ACDEEA5-CBB7-4536-83D4-C34E8A112AA0}" type="sibTrans" cxnId="{67A70FCD-8D95-4BC2-A300-0EB59D7ECD56}">
      <dgm:prSet/>
      <dgm:spPr/>
      <dgm:t>
        <a:bodyPr/>
        <a:lstStyle/>
        <a:p>
          <a:endParaRPr lang="en-CA"/>
        </a:p>
      </dgm:t>
    </dgm:pt>
    <dgm:pt modelId="{88DF64FD-C124-437E-8AF4-AB0ACDFB2F16}">
      <dgm:prSet phldrT="[Text]" custT="1"/>
      <dgm:spPr/>
      <dgm:t>
        <a:bodyPr/>
        <a:lstStyle/>
        <a:p>
          <a:r>
            <a:rPr lang="en-CA" sz="1200" dirty="0" smtClean="0"/>
            <a:t>Executive Director – Corporate Initiatives</a:t>
          </a:r>
          <a:endParaRPr lang="en-CA" sz="1200" dirty="0"/>
        </a:p>
      </dgm:t>
    </dgm:pt>
    <dgm:pt modelId="{C31AFD4A-E223-4A25-89F7-B06D4415FB76}" type="parTrans" cxnId="{4ED16F2D-ED39-4B57-8E91-EDACE9920F0E}">
      <dgm:prSet/>
      <dgm:spPr/>
      <dgm:t>
        <a:bodyPr/>
        <a:lstStyle/>
        <a:p>
          <a:endParaRPr lang="en-CA"/>
        </a:p>
      </dgm:t>
    </dgm:pt>
    <dgm:pt modelId="{F8009373-1C47-429A-B60E-8FA6BF847492}" type="sibTrans" cxnId="{4ED16F2D-ED39-4B57-8E91-EDACE9920F0E}">
      <dgm:prSet/>
      <dgm:spPr/>
      <dgm:t>
        <a:bodyPr/>
        <a:lstStyle/>
        <a:p>
          <a:endParaRPr lang="en-CA"/>
        </a:p>
      </dgm:t>
    </dgm:pt>
    <dgm:pt modelId="{FD64F658-6EFB-4882-8AC3-B4D80F0D35D6}">
      <dgm:prSet phldrT="[Text]" custT="1"/>
      <dgm:spPr/>
      <dgm:t>
        <a:bodyPr/>
        <a:lstStyle/>
        <a:p>
          <a:r>
            <a:rPr lang="en-CA" sz="1400" dirty="0" smtClean="0"/>
            <a:t>LBIS Strategic Directio</a:t>
          </a:r>
          <a:r>
            <a:rPr lang="en-CA" sz="1100" dirty="0" smtClean="0"/>
            <a:t>n</a:t>
          </a:r>
          <a:endParaRPr lang="en-CA" sz="500" dirty="0"/>
        </a:p>
      </dgm:t>
    </dgm:pt>
    <dgm:pt modelId="{0D46479E-FE2A-4693-95B2-0711EA42A1CC}" type="parTrans" cxnId="{B521E8BF-9819-4D64-B9BB-B8651D2506DC}">
      <dgm:prSet/>
      <dgm:spPr/>
      <dgm:t>
        <a:bodyPr/>
        <a:lstStyle/>
        <a:p>
          <a:endParaRPr lang="en-CA"/>
        </a:p>
      </dgm:t>
    </dgm:pt>
    <dgm:pt modelId="{81AD4A77-65B6-4EDE-8220-D4E3E5F560F9}" type="sibTrans" cxnId="{B521E8BF-9819-4D64-B9BB-B8651D2506DC}">
      <dgm:prSet/>
      <dgm:spPr/>
      <dgm:t>
        <a:bodyPr/>
        <a:lstStyle/>
        <a:p>
          <a:endParaRPr lang="en-CA"/>
        </a:p>
      </dgm:t>
    </dgm:pt>
    <dgm:pt modelId="{5ECC454F-BC90-41BC-AB54-AA905D1A82D1}" type="pres">
      <dgm:prSet presAssocID="{ED6D3B65-C880-4190-ABC7-BCCF0D4201F3}" presName="hierChild1" presStyleCnt="0">
        <dgm:presLayoutVars>
          <dgm:orgChart val="1"/>
          <dgm:chPref val="1"/>
          <dgm:dir/>
          <dgm:animOne val="branch"/>
          <dgm:animLvl val="lvl"/>
          <dgm:resizeHandles/>
        </dgm:presLayoutVars>
      </dgm:prSet>
      <dgm:spPr/>
      <dgm:t>
        <a:bodyPr/>
        <a:lstStyle/>
        <a:p>
          <a:endParaRPr lang="en-CA"/>
        </a:p>
      </dgm:t>
    </dgm:pt>
    <dgm:pt modelId="{48F805CD-B801-466B-9204-4318CC284C43}" type="pres">
      <dgm:prSet presAssocID="{79F0D44F-1887-4FE7-BE76-8F1F4A73788D}" presName="hierRoot1" presStyleCnt="0">
        <dgm:presLayoutVars>
          <dgm:hierBranch val="init"/>
        </dgm:presLayoutVars>
      </dgm:prSet>
      <dgm:spPr/>
      <dgm:t>
        <a:bodyPr/>
        <a:lstStyle/>
        <a:p>
          <a:endParaRPr lang="en-CA"/>
        </a:p>
      </dgm:t>
    </dgm:pt>
    <dgm:pt modelId="{B75F2B4A-FAF6-48F0-A367-51F2479760B7}" type="pres">
      <dgm:prSet presAssocID="{79F0D44F-1887-4FE7-BE76-8F1F4A73788D}" presName="rootComposite1" presStyleCnt="0"/>
      <dgm:spPr/>
      <dgm:t>
        <a:bodyPr/>
        <a:lstStyle/>
        <a:p>
          <a:endParaRPr lang="en-CA"/>
        </a:p>
      </dgm:t>
    </dgm:pt>
    <dgm:pt modelId="{F86B79E7-182E-46D5-B1DF-432E9073FF33}" type="pres">
      <dgm:prSet presAssocID="{79F0D44F-1887-4FE7-BE76-8F1F4A73788D}" presName="rootText1" presStyleLbl="node0" presStyleIdx="0" presStyleCnt="1" custScaleX="232722" custScaleY="267676" custLinFactX="-197949" custLinFactY="-300000" custLinFactNeighborX="-200000" custLinFactNeighborY="-302076">
        <dgm:presLayoutVars>
          <dgm:chPref val="3"/>
        </dgm:presLayoutVars>
      </dgm:prSet>
      <dgm:spPr/>
      <dgm:t>
        <a:bodyPr/>
        <a:lstStyle/>
        <a:p>
          <a:endParaRPr lang="en-CA"/>
        </a:p>
      </dgm:t>
    </dgm:pt>
    <dgm:pt modelId="{2D69B314-799B-4A04-96A9-AFC3E20C42DF}" type="pres">
      <dgm:prSet presAssocID="{79F0D44F-1887-4FE7-BE76-8F1F4A73788D}" presName="rootConnector1" presStyleLbl="node1" presStyleIdx="0" presStyleCnt="0"/>
      <dgm:spPr/>
      <dgm:t>
        <a:bodyPr/>
        <a:lstStyle/>
        <a:p>
          <a:endParaRPr lang="en-CA"/>
        </a:p>
      </dgm:t>
    </dgm:pt>
    <dgm:pt modelId="{338F6113-28B6-49C2-98FC-FC1697B4C614}" type="pres">
      <dgm:prSet presAssocID="{79F0D44F-1887-4FE7-BE76-8F1F4A73788D}" presName="hierChild2" presStyleCnt="0"/>
      <dgm:spPr/>
      <dgm:t>
        <a:bodyPr/>
        <a:lstStyle/>
        <a:p>
          <a:endParaRPr lang="en-CA"/>
        </a:p>
      </dgm:t>
    </dgm:pt>
    <dgm:pt modelId="{2442354E-B579-41F2-929C-2C43199A637B}" type="pres">
      <dgm:prSet presAssocID="{166DB478-B9E6-4763-87D8-8CF1ABF05CC9}" presName="Name37" presStyleLbl="parChTrans1D2" presStyleIdx="0" presStyleCnt="2"/>
      <dgm:spPr/>
      <dgm:t>
        <a:bodyPr/>
        <a:lstStyle/>
        <a:p>
          <a:endParaRPr lang="en-CA"/>
        </a:p>
      </dgm:t>
    </dgm:pt>
    <dgm:pt modelId="{0BB9ABA7-C5D4-4E11-92BC-AC3FBAC19B3B}" type="pres">
      <dgm:prSet presAssocID="{28FAF274-2DAF-428B-A925-CF00D2225566}" presName="hierRoot2" presStyleCnt="0">
        <dgm:presLayoutVars>
          <dgm:hierBranch val="init"/>
        </dgm:presLayoutVars>
      </dgm:prSet>
      <dgm:spPr/>
      <dgm:t>
        <a:bodyPr/>
        <a:lstStyle/>
        <a:p>
          <a:endParaRPr lang="en-CA"/>
        </a:p>
      </dgm:t>
    </dgm:pt>
    <dgm:pt modelId="{1CC35853-AABD-4F8C-B2F3-8B2DC21922B1}" type="pres">
      <dgm:prSet presAssocID="{28FAF274-2DAF-428B-A925-CF00D2225566}" presName="rootComposite" presStyleCnt="0"/>
      <dgm:spPr/>
      <dgm:t>
        <a:bodyPr/>
        <a:lstStyle/>
        <a:p>
          <a:endParaRPr lang="en-CA"/>
        </a:p>
      </dgm:t>
    </dgm:pt>
    <dgm:pt modelId="{013DD5ED-889C-4FBE-B338-43F9D328D9D9}" type="pres">
      <dgm:prSet presAssocID="{28FAF274-2DAF-428B-A925-CF00D2225566}" presName="rootText" presStyleLbl="node2" presStyleIdx="0" presStyleCnt="2" custScaleX="204295" custScaleY="168519" custLinFactX="-233659" custLinFactY="-164410" custLinFactNeighborX="-300000" custLinFactNeighborY="-200000">
        <dgm:presLayoutVars>
          <dgm:chPref val="3"/>
        </dgm:presLayoutVars>
      </dgm:prSet>
      <dgm:spPr/>
      <dgm:t>
        <a:bodyPr/>
        <a:lstStyle/>
        <a:p>
          <a:endParaRPr lang="en-CA"/>
        </a:p>
      </dgm:t>
    </dgm:pt>
    <dgm:pt modelId="{417D2C90-9A0B-48ED-B369-859572D6E147}" type="pres">
      <dgm:prSet presAssocID="{28FAF274-2DAF-428B-A925-CF00D2225566}" presName="rootConnector" presStyleLbl="node2" presStyleIdx="0" presStyleCnt="2"/>
      <dgm:spPr/>
      <dgm:t>
        <a:bodyPr/>
        <a:lstStyle/>
        <a:p>
          <a:endParaRPr lang="en-CA"/>
        </a:p>
      </dgm:t>
    </dgm:pt>
    <dgm:pt modelId="{0FC986DC-ADC0-4CAC-8F23-980416879F73}" type="pres">
      <dgm:prSet presAssocID="{28FAF274-2DAF-428B-A925-CF00D2225566}" presName="hierChild4" presStyleCnt="0"/>
      <dgm:spPr/>
      <dgm:t>
        <a:bodyPr/>
        <a:lstStyle/>
        <a:p>
          <a:endParaRPr lang="en-CA"/>
        </a:p>
      </dgm:t>
    </dgm:pt>
    <dgm:pt modelId="{A972075A-1CBC-4407-B34F-8FA24DD4530E}" type="pres">
      <dgm:prSet presAssocID="{8A535C17-461D-49B9-A88F-C919F1840B93}" presName="Name37" presStyleLbl="parChTrans1D3" presStyleIdx="0" presStyleCnt="10"/>
      <dgm:spPr/>
      <dgm:t>
        <a:bodyPr/>
        <a:lstStyle/>
        <a:p>
          <a:endParaRPr lang="en-CA"/>
        </a:p>
      </dgm:t>
    </dgm:pt>
    <dgm:pt modelId="{E90A6BF7-5F1A-4508-B1EB-7F9FF3268B5C}" type="pres">
      <dgm:prSet presAssocID="{8F93EDBA-1F7E-4C21-BFD8-640AE38C05B1}" presName="hierRoot2" presStyleCnt="0">
        <dgm:presLayoutVars>
          <dgm:hierBranch val="init"/>
        </dgm:presLayoutVars>
      </dgm:prSet>
      <dgm:spPr/>
      <dgm:t>
        <a:bodyPr/>
        <a:lstStyle/>
        <a:p>
          <a:endParaRPr lang="en-CA"/>
        </a:p>
      </dgm:t>
    </dgm:pt>
    <dgm:pt modelId="{38E6457F-7B2C-42A6-A3DD-619C55FA413C}" type="pres">
      <dgm:prSet presAssocID="{8F93EDBA-1F7E-4C21-BFD8-640AE38C05B1}" presName="rootComposite" presStyleCnt="0"/>
      <dgm:spPr/>
      <dgm:t>
        <a:bodyPr/>
        <a:lstStyle/>
        <a:p>
          <a:endParaRPr lang="en-CA"/>
        </a:p>
      </dgm:t>
    </dgm:pt>
    <dgm:pt modelId="{318B1F8B-DBD5-4530-B02B-B4B90B602C06}" type="pres">
      <dgm:prSet presAssocID="{8F93EDBA-1F7E-4C21-BFD8-640AE38C05B1}" presName="rootText" presStyleLbl="node3" presStyleIdx="0" presStyleCnt="9" custLinFactY="-100000" custLinFactNeighborX="-17790" custLinFactNeighborY="-103412">
        <dgm:presLayoutVars>
          <dgm:chPref val="3"/>
        </dgm:presLayoutVars>
      </dgm:prSet>
      <dgm:spPr/>
      <dgm:t>
        <a:bodyPr/>
        <a:lstStyle/>
        <a:p>
          <a:endParaRPr lang="en-CA"/>
        </a:p>
      </dgm:t>
    </dgm:pt>
    <dgm:pt modelId="{5DA82E92-357D-4D0B-AE09-B8DA2CD68361}" type="pres">
      <dgm:prSet presAssocID="{8F93EDBA-1F7E-4C21-BFD8-640AE38C05B1}" presName="rootConnector" presStyleLbl="node3" presStyleIdx="0" presStyleCnt="9"/>
      <dgm:spPr/>
      <dgm:t>
        <a:bodyPr/>
        <a:lstStyle/>
        <a:p>
          <a:endParaRPr lang="en-CA"/>
        </a:p>
      </dgm:t>
    </dgm:pt>
    <dgm:pt modelId="{5C5D747E-3903-4A6B-AE40-C36176EC0659}" type="pres">
      <dgm:prSet presAssocID="{8F93EDBA-1F7E-4C21-BFD8-640AE38C05B1}" presName="hierChild4" presStyleCnt="0"/>
      <dgm:spPr/>
      <dgm:t>
        <a:bodyPr/>
        <a:lstStyle/>
        <a:p>
          <a:endParaRPr lang="en-CA"/>
        </a:p>
      </dgm:t>
    </dgm:pt>
    <dgm:pt modelId="{E9CB78A0-B8B0-4C45-BE13-5A0D62A8E417}" type="pres">
      <dgm:prSet presAssocID="{92DCC78B-7276-4C76-A11A-41DA66505213}" presName="Name37" presStyleLbl="parChTrans1D4" presStyleIdx="0" presStyleCnt="18"/>
      <dgm:spPr/>
      <dgm:t>
        <a:bodyPr/>
        <a:lstStyle/>
        <a:p>
          <a:endParaRPr lang="en-CA"/>
        </a:p>
      </dgm:t>
    </dgm:pt>
    <dgm:pt modelId="{BE1651A6-C4D4-49F6-87A4-0DC60C991612}" type="pres">
      <dgm:prSet presAssocID="{80A8E9DB-15AE-4502-8EA8-D0FBC4EE91D5}" presName="hierRoot2" presStyleCnt="0">
        <dgm:presLayoutVars>
          <dgm:hierBranch val="init"/>
        </dgm:presLayoutVars>
      </dgm:prSet>
      <dgm:spPr/>
      <dgm:t>
        <a:bodyPr/>
        <a:lstStyle/>
        <a:p>
          <a:endParaRPr lang="en-CA"/>
        </a:p>
      </dgm:t>
    </dgm:pt>
    <dgm:pt modelId="{D82C1579-AEA3-4CA7-8F87-9968AF20A8CE}" type="pres">
      <dgm:prSet presAssocID="{80A8E9DB-15AE-4502-8EA8-D0FBC4EE91D5}" presName="rootComposite" presStyleCnt="0"/>
      <dgm:spPr/>
      <dgm:t>
        <a:bodyPr/>
        <a:lstStyle/>
        <a:p>
          <a:endParaRPr lang="en-CA"/>
        </a:p>
      </dgm:t>
    </dgm:pt>
    <dgm:pt modelId="{67C39AA3-B20B-41E2-83FD-57D208D0094F}" type="pres">
      <dgm:prSet presAssocID="{80A8E9DB-15AE-4502-8EA8-D0FBC4EE91D5}" presName="rootText" presStyleLbl="node4" presStyleIdx="0" presStyleCnt="18" custScaleY="199553" custLinFactY="-49804" custLinFactNeighborX="-398" custLinFactNeighborY="-100000">
        <dgm:presLayoutVars>
          <dgm:chPref val="3"/>
        </dgm:presLayoutVars>
      </dgm:prSet>
      <dgm:spPr/>
      <dgm:t>
        <a:bodyPr/>
        <a:lstStyle/>
        <a:p>
          <a:endParaRPr lang="en-CA"/>
        </a:p>
      </dgm:t>
    </dgm:pt>
    <dgm:pt modelId="{37814AE4-297C-499D-855F-8A8E5859C2D8}" type="pres">
      <dgm:prSet presAssocID="{80A8E9DB-15AE-4502-8EA8-D0FBC4EE91D5}" presName="rootConnector" presStyleLbl="node4" presStyleIdx="0" presStyleCnt="18"/>
      <dgm:spPr/>
      <dgm:t>
        <a:bodyPr/>
        <a:lstStyle/>
        <a:p>
          <a:endParaRPr lang="en-CA"/>
        </a:p>
      </dgm:t>
    </dgm:pt>
    <dgm:pt modelId="{EBCAC453-3F2E-4130-876E-E34DDA7C537C}" type="pres">
      <dgm:prSet presAssocID="{80A8E9DB-15AE-4502-8EA8-D0FBC4EE91D5}" presName="hierChild4" presStyleCnt="0"/>
      <dgm:spPr/>
      <dgm:t>
        <a:bodyPr/>
        <a:lstStyle/>
        <a:p>
          <a:endParaRPr lang="en-CA"/>
        </a:p>
      </dgm:t>
    </dgm:pt>
    <dgm:pt modelId="{EA82D4C2-C738-489A-BE57-348F169C7F74}" type="pres">
      <dgm:prSet presAssocID="{F16A6E4F-428A-4E15-9116-5E085E03D08E}" presName="Name37" presStyleLbl="parChTrans1D4" presStyleIdx="1" presStyleCnt="18"/>
      <dgm:spPr/>
      <dgm:t>
        <a:bodyPr/>
        <a:lstStyle/>
        <a:p>
          <a:endParaRPr lang="en-CA"/>
        </a:p>
      </dgm:t>
    </dgm:pt>
    <dgm:pt modelId="{1FD1E425-5A87-48FD-BBE6-47C6319769B6}" type="pres">
      <dgm:prSet presAssocID="{47A6FFD3-3A30-4BF4-B9EC-8E5D1D0C403D}" presName="hierRoot2" presStyleCnt="0">
        <dgm:presLayoutVars>
          <dgm:hierBranch val="init"/>
        </dgm:presLayoutVars>
      </dgm:prSet>
      <dgm:spPr/>
      <dgm:t>
        <a:bodyPr/>
        <a:lstStyle/>
        <a:p>
          <a:endParaRPr lang="en-CA"/>
        </a:p>
      </dgm:t>
    </dgm:pt>
    <dgm:pt modelId="{DEC602BA-EF5C-4D0E-8524-E4637C368D11}" type="pres">
      <dgm:prSet presAssocID="{47A6FFD3-3A30-4BF4-B9EC-8E5D1D0C403D}" presName="rootComposite" presStyleCnt="0"/>
      <dgm:spPr/>
      <dgm:t>
        <a:bodyPr/>
        <a:lstStyle/>
        <a:p>
          <a:endParaRPr lang="en-CA"/>
        </a:p>
      </dgm:t>
    </dgm:pt>
    <dgm:pt modelId="{ABB1412D-3730-4E0E-87CD-24C254E2E77C}" type="pres">
      <dgm:prSet presAssocID="{47A6FFD3-3A30-4BF4-B9EC-8E5D1D0C403D}" presName="rootText" presStyleLbl="node4" presStyleIdx="1" presStyleCnt="18">
        <dgm:presLayoutVars>
          <dgm:chPref val="3"/>
        </dgm:presLayoutVars>
      </dgm:prSet>
      <dgm:spPr/>
      <dgm:t>
        <a:bodyPr/>
        <a:lstStyle/>
        <a:p>
          <a:endParaRPr lang="en-CA"/>
        </a:p>
      </dgm:t>
    </dgm:pt>
    <dgm:pt modelId="{CDEAD704-7C69-47A4-A731-4629491CBDE6}" type="pres">
      <dgm:prSet presAssocID="{47A6FFD3-3A30-4BF4-B9EC-8E5D1D0C403D}" presName="rootConnector" presStyleLbl="node4" presStyleIdx="1" presStyleCnt="18"/>
      <dgm:spPr/>
      <dgm:t>
        <a:bodyPr/>
        <a:lstStyle/>
        <a:p>
          <a:endParaRPr lang="en-CA"/>
        </a:p>
      </dgm:t>
    </dgm:pt>
    <dgm:pt modelId="{2D19009C-8211-416C-A0E4-8BA2FB932044}" type="pres">
      <dgm:prSet presAssocID="{47A6FFD3-3A30-4BF4-B9EC-8E5D1D0C403D}" presName="hierChild4" presStyleCnt="0"/>
      <dgm:spPr/>
      <dgm:t>
        <a:bodyPr/>
        <a:lstStyle/>
        <a:p>
          <a:endParaRPr lang="en-CA"/>
        </a:p>
      </dgm:t>
    </dgm:pt>
    <dgm:pt modelId="{9FAD076C-6A0C-4275-88AD-A789D4D35C82}" type="pres">
      <dgm:prSet presAssocID="{47A6FFD3-3A30-4BF4-B9EC-8E5D1D0C403D}" presName="hierChild5" presStyleCnt="0"/>
      <dgm:spPr/>
      <dgm:t>
        <a:bodyPr/>
        <a:lstStyle/>
        <a:p>
          <a:endParaRPr lang="en-CA"/>
        </a:p>
      </dgm:t>
    </dgm:pt>
    <dgm:pt modelId="{ED215BBC-A297-4A88-942A-E7CFED0A9B4C}" type="pres">
      <dgm:prSet presAssocID="{80A8E9DB-15AE-4502-8EA8-D0FBC4EE91D5}" presName="hierChild5" presStyleCnt="0"/>
      <dgm:spPr/>
      <dgm:t>
        <a:bodyPr/>
        <a:lstStyle/>
        <a:p>
          <a:endParaRPr lang="en-CA"/>
        </a:p>
      </dgm:t>
    </dgm:pt>
    <dgm:pt modelId="{08CCC59E-9E15-45D6-9A16-FC4EC2D9B04A}" type="pres">
      <dgm:prSet presAssocID="{8212E47C-1ABA-448B-A474-C6710EF59B2B}" presName="Name37" presStyleLbl="parChTrans1D4" presStyleIdx="2" presStyleCnt="18"/>
      <dgm:spPr/>
      <dgm:t>
        <a:bodyPr/>
        <a:lstStyle/>
        <a:p>
          <a:endParaRPr lang="en-CA"/>
        </a:p>
      </dgm:t>
    </dgm:pt>
    <dgm:pt modelId="{197F4112-F73C-4E81-A7F8-465C010FCD34}" type="pres">
      <dgm:prSet presAssocID="{D65845B0-ACA3-4937-AB6E-59251E72CAFF}" presName="hierRoot2" presStyleCnt="0">
        <dgm:presLayoutVars>
          <dgm:hierBranch val="init"/>
        </dgm:presLayoutVars>
      </dgm:prSet>
      <dgm:spPr/>
      <dgm:t>
        <a:bodyPr/>
        <a:lstStyle/>
        <a:p>
          <a:endParaRPr lang="en-CA"/>
        </a:p>
      </dgm:t>
    </dgm:pt>
    <dgm:pt modelId="{F85E7AAD-773E-4C62-B67A-4181D8969A95}" type="pres">
      <dgm:prSet presAssocID="{D65845B0-ACA3-4937-AB6E-59251E72CAFF}" presName="rootComposite" presStyleCnt="0"/>
      <dgm:spPr/>
      <dgm:t>
        <a:bodyPr/>
        <a:lstStyle/>
        <a:p>
          <a:endParaRPr lang="en-CA"/>
        </a:p>
      </dgm:t>
    </dgm:pt>
    <dgm:pt modelId="{313A2EC3-6539-4B83-9210-1C3C0A2D3F04}" type="pres">
      <dgm:prSet presAssocID="{D65845B0-ACA3-4937-AB6E-59251E72CAFF}" presName="rootText" presStyleLbl="node4" presStyleIdx="2" presStyleCnt="18" custLinFactY="-49804" custLinFactNeighborX="-8863" custLinFactNeighborY="-100000">
        <dgm:presLayoutVars>
          <dgm:chPref val="3"/>
        </dgm:presLayoutVars>
      </dgm:prSet>
      <dgm:spPr/>
      <dgm:t>
        <a:bodyPr/>
        <a:lstStyle/>
        <a:p>
          <a:endParaRPr lang="en-CA"/>
        </a:p>
      </dgm:t>
    </dgm:pt>
    <dgm:pt modelId="{2C0B805E-2E0C-499F-86C7-468B841944D4}" type="pres">
      <dgm:prSet presAssocID="{D65845B0-ACA3-4937-AB6E-59251E72CAFF}" presName="rootConnector" presStyleLbl="node4" presStyleIdx="2" presStyleCnt="18"/>
      <dgm:spPr/>
      <dgm:t>
        <a:bodyPr/>
        <a:lstStyle/>
        <a:p>
          <a:endParaRPr lang="en-CA"/>
        </a:p>
      </dgm:t>
    </dgm:pt>
    <dgm:pt modelId="{EADF71C4-1EA8-41BA-AC72-C130333DA5DE}" type="pres">
      <dgm:prSet presAssocID="{D65845B0-ACA3-4937-AB6E-59251E72CAFF}" presName="hierChild4" presStyleCnt="0"/>
      <dgm:spPr/>
      <dgm:t>
        <a:bodyPr/>
        <a:lstStyle/>
        <a:p>
          <a:endParaRPr lang="en-CA"/>
        </a:p>
      </dgm:t>
    </dgm:pt>
    <dgm:pt modelId="{3B30BDBA-57F8-4FDC-9ABA-93342CBA56A3}" type="pres">
      <dgm:prSet presAssocID="{D65845B0-ACA3-4937-AB6E-59251E72CAFF}" presName="hierChild5" presStyleCnt="0"/>
      <dgm:spPr/>
      <dgm:t>
        <a:bodyPr/>
        <a:lstStyle/>
        <a:p>
          <a:endParaRPr lang="en-CA"/>
        </a:p>
      </dgm:t>
    </dgm:pt>
    <dgm:pt modelId="{08A65B00-4D85-4B0A-A610-44A258E13963}" type="pres">
      <dgm:prSet presAssocID="{844842C3-6555-4674-94DC-E87C544A735E}" presName="Name37" presStyleLbl="parChTrans1D4" presStyleIdx="3" presStyleCnt="18"/>
      <dgm:spPr/>
      <dgm:t>
        <a:bodyPr/>
        <a:lstStyle/>
        <a:p>
          <a:endParaRPr lang="en-CA"/>
        </a:p>
      </dgm:t>
    </dgm:pt>
    <dgm:pt modelId="{C56E4626-C823-48C3-AC97-27BF9F650F3A}" type="pres">
      <dgm:prSet presAssocID="{2AF83A77-C9DB-49A3-8117-273B59C9D8E1}" presName="hierRoot2" presStyleCnt="0">
        <dgm:presLayoutVars>
          <dgm:hierBranch val="init"/>
        </dgm:presLayoutVars>
      </dgm:prSet>
      <dgm:spPr/>
      <dgm:t>
        <a:bodyPr/>
        <a:lstStyle/>
        <a:p>
          <a:endParaRPr lang="en-CA"/>
        </a:p>
      </dgm:t>
    </dgm:pt>
    <dgm:pt modelId="{6A09FA99-92A4-4E7A-BCC6-C5602138F144}" type="pres">
      <dgm:prSet presAssocID="{2AF83A77-C9DB-49A3-8117-273B59C9D8E1}" presName="rootComposite" presStyleCnt="0"/>
      <dgm:spPr/>
      <dgm:t>
        <a:bodyPr/>
        <a:lstStyle/>
        <a:p>
          <a:endParaRPr lang="en-CA"/>
        </a:p>
      </dgm:t>
    </dgm:pt>
    <dgm:pt modelId="{A6CDD057-AE62-4D79-930A-673D35283BA4}" type="pres">
      <dgm:prSet presAssocID="{2AF83A77-C9DB-49A3-8117-273B59C9D8E1}" presName="rootText" presStyleLbl="node4" presStyleIdx="3" presStyleCnt="18" custScaleY="219492" custLinFactY="-49804" custLinFactNeighborX="2341" custLinFactNeighborY="-100000">
        <dgm:presLayoutVars>
          <dgm:chPref val="3"/>
        </dgm:presLayoutVars>
      </dgm:prSet>
      <dgm:spPr/>
      <dgm:t>
        <a:bodyPr/>
        <a:lstStyle/>
        <a:p>
          <a:endParaRPr lang="en-CA"/>
        </a:p>
      </dgm:t>
    </dgm:pt>
    <dgm:pt modelId="{FF1CB309-323D-4284-9C17-E0271D4E1A4D}" type="pres">
      <dgm:prSet presAssocID="{2AF83A77-C9DB-49A3-8117-273B59C9D8E1}" presName="rootConnector" presStyleLbl="node4" presStyleIdx="3" presStyleCnt="18"/>
      <dgm:spPr/>
      <dgm:t>
        <a:bodyPr/>
        <a:lstStyle/>
        <a:p>
          <a:endParaRPr lang="en-CA"/>
        </a:p>
      </dgm:t>
    </dgm:pt>
    <dgm:pt modelId="{F56A931A-3197-49BF-9F9F-E3A97751984D}" type="pres">
      <dgm:prSet presAssocID="{2AF83A77-C9DB-49A3-8117-273B59C9D8E1}" presName="hierChild4" presStyleCnt="0"/>
      <dgm:spPr/>
      <dgm:t>
        <a:bodyPr/>
        <a:lstStyle/>
        <a:p>
          <a:endParaRPr lang="en-CA"/>
        </a:p>
      </dgm:t>
    </dgm:pt>
    <dgm:pt modelId="{270BEF54-4F88-4D23-B2E7-622A0524BE7E}" type="pres">
      <dgm:prSet presAssocID="{5F263438-F5FA-4C99-A508-C95CA543519E}" presName="Name37" presStyleLbl="parChTrans1D4" presStyleIdx="4" presStyleCnt="18"/>
      <dgm:spPr/>
      <dgm:t>
        <a:bodyPr/>
        <a:lstStyle/>
        <a:p>
          <a:endParaRPr lang="en-CA"/>
        </a:p>
      </dgm:t>
    </dgm:pt>
    <dgm:pt modelId="{A55CE089-8B5A-490C-B120-41DE999D1430}" type="pres">
      <dgm:prSet presAssocID="{27F6AB18-C9F9-49D9-83C1-CC0AB176D15F}" presName="hierRoot2" presStyleCnt="0">
        <dgm:presLayoutVars>
          <dgm:hierBranch val="init"/>
        </dgm:presLayoutVars>
      </dgm:prSet>
      <dgm:spPr/>
      <dgm:t>
        <a:bodyPr/>
        <a:lstStyle/>
        <a:p>
          <a:endParaRPr lang="en-CA"/>
        </a:p>
      </dgm:t>
    </dgm:pt>
    <dgm:pt modelId="{77DCDCB3-6186-4C90-B5C1-C018715D2147}" type="pres">
      <dgm:prSet presAssocID="{27F6AB18-C9F9-49D9-83C1-CC0AB176D15F}" presName="rootComposite" presStyleCnt="0"/>
      <dgm:spPr/>
      <dgm:t>
        <a:bodyPr/>
        <a:lstStyle/>
        <a:p>
          <a:endParaRPr lang="en-CA"/>
        </a:p>
      </dgm:t>
    </dgm:pt>
    <dgm:pt modelId="{722D346E-5F77-4868-BF17-B388C7F09E94}" type="pres">
      <dgm:prSet presAssocID="{27F6AB18-C9F9-49D9-83C1-CC0AB176D15F}" presName="rootText" presStyleLbl="node4" presStyleIdx="4" presStyleCnt="18">
        <dgm:presLayoutVars>
          <dgm:chPref val="3"/>
        </dgm:presLayoutVars>
      </dgm:prSet>
      <dgm:spPr/>
      <dgm:t>
        <a:bodyPr/>
        <a:lstStyle/>
        <a:p>
          <a:endParaRPr lang="en-CA"/>
        </a:p>
      </dgm:t>
    </dgm:pt>
    <dgm:pt modelId="{97B77D72-0D62-45AC-BBF9-F9A1F5DD26D9}" type="pres">
      <dgm:prSet presAssocID="{27F6AB18-C9F9-49D9-83C1-CC0AB176D15F}" presName="rootConnector" presStyleLbl="node4" presStyleIdx="4" presStyleCnt="18"/>
      <dgm:spPr/>
      <dgm:t>
        <a:bodyPr/>
        <a:lstStyle/>
        <a:p>
          <a:endParaRPr lang="en-CA"/>
        </a:p>
      </dgm:t>
    </dgm:pt>
    <dgm:pt modelId="{941B13FE-C377-47A4-8C1D-B717D69B913C}" type="pres">
      <dgm:prSet presAssocID="{27F6AB18-C9F9-49D9-83C1-CC0AB176D15F}" presName="hierChild4" presStyleCnt="0"/>
      <dgm:spPr/>
      <dgm:t>
        <a:bodyPr/>
        <a:lstStyle/>
        <a:p>
          <a:endParaRPr lang="en-CA"/>
        </a:p>
      </dgm:t>
    </dgm:pt>
    <dgm:pt modelId="{13F7355F-A9E4-4169-A780-740A48D03911}" type="pres">
      <dgm:prSet presAssocID="{27F6AB18-C9F9-49D9-83C1-CC0AB176D15F}" presName="hierChild5" presStyleCnt="0"/>
      <dgm:spPr/>
      <dgm:t>
        <a:bodyPr/>
        <a:lstStyle/>
        <a:p>
          <a:endParaRPr lang="en-CA"/>
        </a:p>
      </dgm:t>
    </dgm:pt>
    <dgm:pt modelId="{E2DE0832-41E3-43E5-962D-E95412302CEC}" type="pres">
      <dgm:prSet presAssocID="{2AF83A77-C9DB-49A3-8117-273B59C9D8E1}" presName="hierChild5" presStyleCnt="0"/>
      <dgm:spPr/>
      <dgm:t>
        <a:bodyPr/>
        <a:lstStyle/>
        <a:p>
          <a:endParaRPr lang="en-CA"/>
        </a:p>
      </dgm:t>
    </dgm:pt>
    <dgm:pt modelId="{A314D6E8-8DDD-4F22-BDBA-8E12F964C72C}" type="pres">
      <dgm:prSet presAssocID="{0E9061E1-5E08-4B28-9F92-90655EC7A507}" presName="Name37" presStyleLbl="parChTrans1D4" presStyleIdx="5" presStyleCnt="18"/>
      <dgm:spPr/>
      <dgm:t>
        <a:bodyPr/>
        <a:lstStyle/>
        <a:p>
          <a:endParaRPr lang="en-CA"/>
        </a:p>
      </dgm:t>
    </dgm:pt>
    <dgm:pt modelId="{2A675C3A-CF95-4197-9782-0266421EBE27}" type="pres">
      <dgm:prSet presAssocID="{FCBF790C-BE84-467A-AA6A-59826E84C1AE}" presName="hierRoot2" presStyleCnt="0">
        <dgm:presLayoutVars>
          <dgm:hierBranch val="init"/>
        </dgm:presLayoutVars>
      </dgm:prSet>
      <dgm:spPr/>
      <dgm:t>
        <a:bodyPr/>
        <a:lstStyle/>
        <a:p>
          <a:endParaRPr lang="en-CA"/>
        </a:p>
      </dgm:t>
    </dgm:pt>
    <dgm:pt modelId="{69B09684-2202-4E69-8F70-130D3638432D}" type="pres">
      <dgm:prSet presAssocID="{FCBF790C-BE84-467A-AA6A-59826E84C1AE}" presName="rootComposite" presStyleCnt="0"/>
      <dgm:spPr/>
      <dgm:t>
        <a:bodyPr/>
        <a:lstStyle/>
        <a:p>
          <a:endParaRPr lang="en-CA"/>
        </a:p>
      </dgm:t>
    </dgm:pt>
    <dgm:pt modelId="{E3242B9E-0BCA-4930-A7DF-6170C86060E2}" type="pres">
      <dgm:prSet presAssocID="{FCBF790C-BE84-467A-AA6A-59826E84C1AE}" presName="rootText" presStyleLbl="node4" presStyleIdx="5" presStyleCnt="18" custLinFactY="-49804" custLinFactNeighborX="2341" custLinFactNeighborY="-100000">
        <dgm:presLayoutVars>
          <dgm:chPref val="3"/>
        </dgm:presLayoutVars>
      </dgm:prSet>
      <dgm:spPr/>
      <dgm:t>
        <a:bodyPr/>
        <a:lstStyle/>
        <a:p>
          <a:endParaRPr lang="en-CA"/>
        </a:p>
      </dgm:t>
    </dgm:pt>
    <dgm:pt modelId="{A1760F78-E1A0-4B97-8A63-938007EA79EC}" type="pres">
      <dgm:prSet presAssocID="{FCBF790C-BE84-467A-AA6A-59826E84C1AE}" presName="rootConnector" presStyleLbl="node4" presStyleIdx="5" presStyleCnt="18"/>
      <dgm:spPr/>
      <dgm:t>
        <a:bodyPr/>
        <a:lstStyle/>
        <a:p>
          <a:endParaRPr lang="en-CA"/>
        </a:p>
      </dgm:t>
    </dgm:pt>
    <dgm:pt modelId="{A6ADA067-146A-4199-911B-16B3D4FE6A53}" type="pres">
      <dgm:prSet presAssocID="{FCBF790C-BE84-467A-AA6A-59826E84C1AE}" presName="hierChild4" presStyleCnt="0"/>
      <dgm:spPr/>
      <dgm:t>
        <a:bodyPr/>
        <a:lstStyle/>
        <a:p>
          <a:endParaRPr lang="en-CA"/>
        </a:p>
      </dgm:t>
    </dgm:pt>
    <dgm:pt modelId="{E20E2EA3-407D-4FB7-8B79-9B5901D7313C}" type="pres">
      <dgm:prSet presAssocID="{63736F98-05DF-4FA6-ADC7-0354B238FE7A}" presName="Name37" presStyleLbl="parChTrans1D4" presStyleIdx="6" presStyleCnt="18"/>
      <dgm:spPr/>
      <dgm:t>
        <a:bodyPr/>
        <a:lstStyle/>
        <a:p>
          <a:endParaRPr lang="en-CA"/>
        </a:p>
      </dgm:t>
    </dgm:pt>
    <dgm:pt modelId="{525A030C-6C94-43F4-818A-38CA2E9FC92F}" type="pres">
      <dgm:prSet presAssocID="{AF39228C-DCD3-46B0-B294-F62BC35A4624}" presName="hierRoot2" presStyleCnt="0">
        <dgm:presLayoutVars>
          <dgm:hierBranch val="init"/>
        </dgm:presLayoutVars>
      </dgm:prSet>
      <dgm:spPr/>
      <dgm:t>
        <a:bodyPr/>
        <a:lstStyle/>
        <a:p>
          <a:endParaRPr lang="en-CA"/>
        </a:p>
      </dgm:t>
    </dgm:pt>
    <dgm:pt modelId="{82DD91EC-2EF5-4C32-847B-DF7E41C7F056}" type="pres">
      <dgm:prSet presAssocID="{AF39228C-DCD3-46B0-B294-F62BC35A4624}" presName="rootComposite" presStyleCnt="0"/>
      <dgm:spPr/>
      <dgm:t>
        <a:bodyPr/>
        <a:lstStyle/>
        <a:p>
          <a:endParaRPr lang="en-CA"/>
        </a:p>
      </dgm:t>
    </dgm:pt>
    <dgm:pt modelId="{3F75D4B6-6379-4895-913E-AE640EC8FDA7}" type="pres">
      <dgm:prSet presAssocID="{AF39228C-DCD3-46B0-B294-F62BC35A4624}" presName="rootText" presStyleLbl="node4" presStyleIdx="6" presStyleCnt="18" custScaleY="244846">
        <dgm:presLayoutVars>
          <dgm:chPref val="3"/>
        </dgm:presLayoutVars>
      </dgm:prSet>
      <dgm:spPr/>
      <dgm:t>
        <a:bodyPr/>
        <a:lstStyle/>
        <a:p>
          <a:endParaRPr lang="en-CA"/>
        </a:p>
      </dgm:t>
    </dgm:pt>
    <dgm:pt modelId="{3E970E4C-B37F-4B69-A211-239250B9394A}" type="pres">
      <dgm:prSet presAssocID="{AF39228C-DCD3-46B0-B294-F62BC35A4624}" presName="rootConnector" presStyleLbl="node4" presStyleIdx="6" presStyleCnt="18"/>
      <dgm:spPr/>
      <dgm:t>
        <a:bodyPr/>
        <a:lstStyle/>
        <a:p>
          <a:endParaRPr lang="en-CA"/>
        </a:p>
      </dgm:t>
    </dgm:pt>
    <dgm:pt modelId="{909A88A7-C367-4B50-BED0-AECAE030FBA0}" type="pres">
      <dgm:prSet presAssocID="{AF39228C-DCD3-46B0-B294-F62BC35A4624}" presName="hierChild4" presStyleCnt="0"/>
      <dgm:spPr/>
      <dgm:t>
        <a:bodyPr/>
        <a:lstStyle/>
        <a:p>
          <a:endParaRPr lang="en-CA"/>
        </a:p>
      </dgm:t>
    </dgm:pt>
    <dgm:pt modelId="{54193372-313F-4830-A512-205DD1E095CF}" type="pres">
      <dgm:prSet presAssocID="{AF39228C-DCD3-46B0-B294-F62BC35A4624}" presName="hierChild5" presStyleCnt="0"/>
      <dgm:spPr/>
      <dgm:t>
        <a:bodyPr/>
        <a:lstStyle/>
        <a:p>
          <a:endParaRPr lang="en-CA"/>
        </a:p>
      </dgm:t>
    </dgm:pt>
    <dgm:pt modelId="{0AB69E5D-6000-49DE-8E04-3915C83C1895}" type="pres">
      <dgm:prSet presAssocID="{FCBF790C-BE84-467A-AA6A-59826E84C1AE}" presName="hierChild5" presStyleCnt="0"/>
      <dgm:spPr/>
      <dgm:t>
        <a:bodyPr/>
        <a:lstStyle/>
        <a:p>
          <a:endParaRPr lang="en-CA"/>
        </a:p>
      </dgm:t>
    </dgm:pt>
    <dgm:pt modelId="{FD1ECCDE-2A3F-4D28-8A15-67A6B000CC46}" type="pres">
      <dgm:prSet presAssocID="{8F93EDBA-1F7E-4C21-BFD8-640AE38C05B1}" presName="hierChild5" presStyleCnt="0"/>
      <dgm:spPr/>
      <dgm:t>
        <a:bodyPr/>
        <a:lstStyle/>
        <a:p>
          <a:endParaRPr lang="en-CA"/>
        </a:p>
      </dgm:t>
    </dgm:pt>
    <dgm:pt modelId="{1F356F9C-393E-43DA-AADB-CD4419586103}" type="pres">
      <dgm:prSet presAssocID="{732D7353-4432-4E75-89DD-7532B8A73381}" presName="Name37" presStyleLbl="parChTrans1D3" presStyleIdx="1" presStyleCnt="10"/>
      <dgm:spPr/>
      <dgm:t>
        <a:bodyPr/>
        <a:lstStyle/>
        <a:p>
          <a:endParaRPr lang="en-CA"/>
        </a:p>
      </dgm:t>
    </dgm:pt>
    <dgm:pt modelId="{32A046F8-28C3-41B2-B7AB-A87C0D562D83}" type="pres">
      <dgm:prSet presAssocID="{E6B9B39C-5CC4-47F7-8DD7-AF1F9BE53637}" presName="hierRoot2" presStyleCnt="0">
        <dgm:presLayoutVars>
          <dgm:hierBranch val="init"/>
        </dgm:presLayoutVars>
      </dgm:prSet>
      <dgm:spPr/>
      <dgm:t>
        <a:bodyPr/>
        <a:lstStyle/>
        <a:p>
          <a:endParaRPr lang="en-CA"/>
        </a:p>
      </dgm:t>
    </dgm:pt>
    <dgm:pt modelId="{A45860F6-7612-4E3D-A156-3CBB66684FE8}" type="pres">
      <dgm:prSet presAssocID="{E6B9B39C-5CC4-47F7-8DD7-AF1F9BE53637}" presName="rootComposite" presStyleCnt="0"/>
      <dgm:spPr/>
      <dgm:t>
        <a:bodyPr/>
        <a:lstStyle/>
        <a:p>
          <a:endParaRPr lang="en-CA"/>
        </a:p>
      </dgm:t>
    </dgm:pt>
    <dgm:pt modelId="{420ED3EB-F859-4A84-9C01-CD0ACE3D970C}" type="pres">
      <dgm:prSet presAssocID="{E6B9B39C-5CC4-47F7-8DD7-AF1F9BE53637}" presName="rootText" presStyleLbl="node3" presStyleIdx="1" presStyleCnt="9" custLinFactY="-100000" custLinFactNeighborX="-3417" custLinFactNeighborY="-103412">
        <dgm:presLayoutVars>
          <dgm:chPref val="3"/>
        </dgm:presLayoutVars>
      </dgm:prSet>
      <dgm:spPr/>
      <dgm:t>
        <a:bodyPr/>
        <a:lstStyle/>
        <a:p>
          <a:endParaRPr lang="en-CA"/>
        </a:p>
      </dgm:t>
    </dgm:pt>
    <dgm:pt modelId="{4F4EDD41-99FB-4DD7-857E-3493A8F4C98D}" type="pres">
      <dgm:prSet presAssocID="{E6B9B39C-5CC4-47F7-8DD7-AF1F9BE53637}" presName="rootConnector" presStyleLbl="node3" presStyleIdx="1" presStyleCnt="9"/>
      <dgm:spPr/>
      <dgm:t>
        <a:bodyPr/>
        <a:lstStyle/>
        <a:p>
          <a:endParaRPr lang="en-CA"/>
        </a:p>
      </dgm:t>
    </dgm:pt>
    <dgm:pt modelId="{C05E65A7-6C5C-4F70-BE7E-8561B6E93F8E}" type="pres">
      <dgm:prSet presAssocID="{E6B9B39C-5CC4-47F7-8DD7-AF1F9BE53637}" presName="hierChild4" presStyleCnt="0"/>
      <dgm:spPr/>
      <dgm:t>
        <a:bodyPr/>
        <a:lstStyle/>
        <a:p>
          <a:endParaRPr lang="en-CA"/>
        </a:p>
      </dgm:t>
    </dgm:pt>
    <dgm:pt modelId="{717A56A2-628A-40CB-9D8D-DECC289E01EC}" type="pres">
      <dgm:prSet presAssocID="{5E80FA1C-DB69-4F31-B266-7FD6C8C1AECB}" presName="Name37" presStyleLbl="parChTrans1D4" presStyleIdx="7" presStyleCnt="18"/>
      <dgm:spPr/>
      <dgm:t>
        <a:bodyPr/>
        <a:lstStyle/>
        <a:p>
          <a:endParaRPr lang="en-CA"/>
        </a:p>
      </dgm:t>
    </dgm:pt>
    <dgm:pt modelId="{E60C7193-BE0C-4334-B656-F11029ABBF80}" type="pres">
      <dgm:prSet presAssocID="{19449C83-1088-4E2A-89B2-A124B4A5C5A6}" presName="hierRoot2" presStyleCnt="0">
        <dgm:presLayoutVars>
          <dgm:hierBranch val="init"/>
        </dgm:presLayoutVars>
      </dgm:prSet>
      <dgm:spPr/>
      <dgm:t>
        <a:bodyPr/>
        <a:lstStyle/>
        <a:p>
          <a:endParaRPr lang="en-CA"/>
        </a:p>
      </dgm:t>
    </dgm:pt>
    <dgm:pt modelId="{15E751F0-DB28-4B96-AE0A-5304307A2D8E}" type="pres">
      <dgm:prSet presAssocID="{19449C83-1088-4E2A-89B2-A124B4A5C5A6}" presName="rootComposite" presStyleCnt="0"/>
      <dgm:spPr/>
      <dgm:t>
        <a:bodyPr/>
        <a:lstStyle/>
        <a:p>
          <a:endParaRPr lang="en-CA"/>
        </a:p>
      </dgm:t>
    </dgm:pt>
    <dgm:pt modelId="{F4F06816-3069-4A92-890F-EF8B914E9A14}" type="pres">
      <dgm:prSet presAssocID="{19449C83-1088-4E2A-89B2-A124B4A5C5A6}" presName="rootText" presStyleLbl="node4" presStyleIdx="7" presStyleCnt="18" custScaleY="225846" custLinFactY="-49804" custLinFactNeighborX="-8987" custLinFactNeighborY="-100000">
        <dgm:presLayoutVars>
          <dgm:chPref val="3"/>
        </dgm:presLayoutVars>
      </dgm:prSet>
      <dgm:spPr/>
      <dgm:t>
        <a:bodyPr/>
        <a:lstStyle/>
        <a:p>
          <a:endParaRPr lang="en-CA"/>
        </a:p>
      </dgm:t>
    </dgm:pt>
    <dgm:pt modelId="{AC39715C-6BA0-4634-997C-73AFF5B35A77}" type="pres">
      <dgm:prSet presAssocID="{19449C83-1088-4E2A-89B2-A124B4A5C5A6}" presName="rootConnector" presStyleLbl="node4" presStyleIdx="7" presStyleCnt="18"/>
      <dgm:spPr/>
      <dgm:t>
        <a:bodyPr/>
        <a:lstStyle/>
        <a:p>
          <a:endParaRPr lang="en-CA"/>
        </a:p>
      </dgm:t>
    </dgm:pt>
    <dgm:pt modelId="{D45A5CF3-8F79-42B9-AD46-980E68D42C00}" type="pres">
      <dgm:prSet presAssocID="{19449C83-1088-4E2A-89B2-A124B4A5C5A6}" presName="hierChild4" presStyleCnt="0"/>
      <dgm:spPr/>
      <dgm:t>
        <a:bodyPr/>
        <a:lstStyle/>
        <a:p>
          <a:endParaRPr lang="en-CA"/>
        </a:p>
      </dgm:t>
    </dgm:pt>
    <dgm:pt modelId="{6972F32E-8B5F-424E-AEAC-ACE4CC025CAA}" type="pres">
      <dgm:prSet presAssocID="{19449C83-1088-4E2A-89B2-A124B4A5C5A6}" presName="hierChild5" presStyleCnt="0"/>
      <dgm:spPr/>
      <dgm:t>
        <a:bodyPr/>
        <a:lstStyle/>
        <a:p>
          <a:endParaRPr lang="en-CA"/>
        </a:p>
      </dgm:t>
    </dgm:pt>
    <dgm:pt modelId="{0B227EDB-7632-4F69-8A5B-5CD22FED9B59}" type="pres">
      <dgm:prSet presAssocID="{F2EFE8D7-6622-4B81-A4BC-CA8CD0634EFD}" presName="Name37" presStyleLbl="parChTrans1D4" presStyleIdx="8" presStyleCnt="18"/>
      <dgm:spPr/>
      <dgm:t>
        <a:bodyPr/>
        <a:lstStyle/>
        <a:p>
          <a:endParaRPr lang="en-CA"/>
        </a:p>
      </dgm:t>
    </dgm:pt>
    <dgm:pt modelId="{201B498F-9AB1-47FD-B935-7E542D929C32}" type="pres">
      <dgm:prSet presAssocID="{DEF36843-C14D-434A-A654-5F9C274940E7}" presName="hierRoot2" presStyleCnt="0">
        <dgm:presLayoutVars>
          <dgm:hierBranch val="init"/>
        </dgm:presLayoutVars>
      </dgm:prSet>
      <dgm:spPr/>
      <dgm:t>
        <a:bodyPr/>
        <a:lstStyle/>
        <a:p>
          <a:endParaRPr lang="en-CA"/>
        </a:p>
      </dgm:t>
    </dgm:pt>
    <dgm:pt modelId="{7D16EFE6-DB7C-4787-A12A-C7843B89E38E}" type="pres">
      <dgm:prSet presAssocID="{DEF36843-C14D-434A-A654-5F9C274940E7}" presName="rootComposite" presStyleCnt="0"/>
      <dgm:spPr/>
      <dgm:t>
        <a:bodyPr/>
        <a:lstStyle/>
        <a:p>
          <a:endParaRPr lang="en-CA"/>
        </a:p>
      </dgm:t>
    </dgm:pt>
    <dgm:pt modelId="{BD44B533-7AFF-43E4-BBFC-FF9E51767D6E}" type="pres">
      <dgm:prSet presAssocID="{DEF36843-C14D-434A-A654-5F9C274940E7}" presName="rootText" presStyleLbl="node4" presStyleIdx="8" presStyleCnt="18" custLinFactY="-49804" custLinFactNeighborX="-8987" custLinFactNeighborY="-100000">
        <dgm:presLayoutVars>
          <dgm:chPref val="3"/>
        </dgm:presLayoutVars>
      </dgm:prSet>
      <dgm:spPr/>
      <dgm:t>
        <a:bodyPr/>
        <a:lstStyle/>
        <a:p>
          <a:endParaRPr lang="en-CA"/>
        </a:p>
      </dgm:t>
    </dgm:pt>
    <dgm:pt modelId="{4CC67823-DE3A-41E3-B04B-5A74088D9CA7}" type="pres">
      <dgm:prSet presAssocID="{DEF36843-C14D-434A-A654-5F9C274940E7}" presName="rootConnector" presStyleLbl="node4" presStyleIdx="8" presStyleCnt="18"/>
      <dgm:spPr/>
      <dgm:t>
        <a:bodyPr/>
        <a:lstStyle/>
        <a:p>
          <a:endParaRPr lang="en-CA"/>
        </a:p>
      </dgm:t>
    </dgm:pt>
    <dgm:pt modelId="{8479DB28-D325-412B-B604-C38AFCD07CEA}" type="pres">
      <dgm:prSet presAssocID="{DEF36843-C14D-434A-A654-5F9C274940E7}" presName="hierChild4" presStyleCnt="0"/>
      <dgm:spPr/>
      <dgm:t>
        <a:bodyPr/>
        <a:lstStyle/>
        <a:p>
          <a:endParaRPr lang="en-CA"/>
        </a:p>
      </dgm:t>
    </dgm:pt>
    <dgm:pt modelId="{6DF14237-AA8F-4C8C-8C1E-BD08379F8990}" type="pres">
      <dgm:prSet presAssocID="{47B41531-6C8F-4F20-B47C-2F65B862DE77}" presName="Name37" presStyleLbl="parChTrans1D4" presStyleIdx="9" presStyleCnt="18"/>
      <dgm:spPr/>
      <dgm:t>
        <a:bodyPr/>
        <a:lstStyle/>
        <a:p>
          <a:endParaRPr lang="en-CA"/>
        </a:p>
      </dgm:t>
    </dgm:pt>
    <dgm:pt modelId="{BBFA765C-7091-4D0B-A014-94F25867B31F}" type="pres">
      <dgm:prSet presAssocID="{9575343B-94D9-4CA9-A5A5-9874C2F0B129}" presName="hierRoot2" presStyleCnt="0">
        <dgm:presLayoutVars>
          <dgm:hierBranch val="init"/>
        </dgm:presLayoutVars>
      </dgm:prSet>
      <dgm:spPr/>
      <dgm:t>
        <a:bodyPr/>
        <a:lstStyle/>
        <a:p>
          <a:endParaRPr lang="en-CA"/>
        </a:p>
      </dgm:t>
    </dgm:pt>
    <dgm:pt modelId="{E37FF7E6-83C5-423F-A8C3-364447B3A0D1}" type="pres">
      <dgm:prSet presAssocID="{9575343B-94D9-4CA9-A5A5-9874C2F0B129}" presName="rootComposite" presStyleCnt="0"/>
      <dgm:spPr/>
      <dgm:t>
        <a:bodyPr/>
        <a:lstStyle/>
        <a:p>
          <a:endParaRPr lang="en-CA"/>
        </a:p>
      </dgm:t>
    </dgm:pt>
    <dgm:pt modelId="{3E1DCBF4-F0E4-4547-B248-916DADF360D6}" type="pres">
      <dgm:prSet presAssocID="{9575343B-94D9-4CA9-A5A5-9874C2F0B129}" presName="rootText" presStyleLbl="node4" presStyleIdx="9" presStyleCnt="18" custScaleY="280436">
        <dgm:presLayoutVars>
          <dgm:chPref val="3"/>
        </dgm:presLayoutVars>
      </dgm:prSet>
      <dgm:spPr/>
      <dgm:t>
        <a:bodyPr/>
        <a:lstStyle/>
        <a:p>
          <a:endParaRPr lang="en-CA"/>
        </a:p>
      </dgm:t>
    </dgm:pt>
    <dgm:pt modelId="{24D08FFD-D7FE-44E6-95A6-ACCCCE2C3322}" type="pres">
      <dgm:prSet presAssocID="{9575343B-94D9-4CA9-A5A5-9874C2F0B129}" presName="rootConnector" presStyleLbl="node4" presStyleIdx="9" presStyleCnt="18"/>
      <dgm:spPr/>
      <dgm:t>
        <a:bodyPr/>
        <a:lstStyle/>
        <a:p>
          <a:endParaRPr lang="en-CA"/>
        </a:p>
      </dgm:t>
    </dgm:pt>
    <dgm:pt modelId="{CA7EB875-0232-41CC-97CD-99F0388AA61F}" type="pres">
      <dgm:prSet presAssocID="{9575343B-94D9-4CA9-A5A5-9874C2F0B129}" presName="hierChild4" presStyleCnt="0"/>
      <dgm:spPr/>
      <dgm:t>
        <a:bodyPr/>
        <a:lstStyle/>
        <a:p>
          <a:endParaRPr lang="en-CA"/>
        </a:p>
      </dgm:t>
    </dgm:pt>
    <dgm:pt modelId="{401827DE-9A5D-4DA0-BFB2-47B9ECB1BB4D}" type="pres">
      <dgm:prSet presAssocID="{9575343B-94D9-4CA9-A5A5-9874C2F0B129}" presName="hierChild5" presStyleCnt="0"/>
      <dgm:spPr/>
      <dgm:t>
        <a:bodyPr/>
        <a:lstStyle/>
        <a:p>
          <a:endParaRPr lang="en-CA"/>
        </a:p>
      </dgm:t>
    </dgm:pt>
    <dgm:pt modelId="{BE72A4C4-7AFA-4C6F-BD65-87AA0FDE428E}" type="pres">
      <dgm:prSet presAssocID="{DEF36843-C14D-434A-A654-5F9C274940E7}" presName="hierChild5" presStyleCnt="0"/>
      <dgm:spPr/>
      <dgm:t>
        <a:bodyPr/>
        <a:lstStyle/>
        <a:p>
          <a:endParaRPr lang="en-CA"/>
        </a:p>
      </dgm:t>
    </dgm:pt>
    <dgm:pt modelId="{9C43AB28-BA7B-4414-B574-4AD1E39BB830}" type="pres">
      <dgm:prSet presAssocID="{6C5E85D1-4F81-4C7E-AA0A-DDCA0A454AE0}" presName="Name37" presStyleLbl="parChTrans1D4" presStyleIdx="10" presStyleCnt="18"/>
      <dgm:spPr/>
      <dgm:t>
        <a:bodyPr/>
        <a:lstStyle/>
        <a:p>
          <a:endParaRPr lang="en-CA"/>
        </a:p>
      </dgm:t>
    </dgm:pt>
    <dgm:pt modelId="{64DED0D3-31EF-4471-BCC3-87132476C2B1}" type="pres">
      <dgm:prSet presAssocID="{71332F25-7D30-41C7-81E2-6C483D474B2E}" presName="hierRoot2" presStyleCnt="0">
        <dgm:presLayoutVars>
          <dgm:hierBranch val="init"/>
        </dgm:presLayoutVars>
      </dgm:prSet>
      <dgm:spPr/>
      <dgm:t>
        <a:bodyPr/>
        <a:lstStyle/>
        <a:p>
          <a:endParaRPr lang="en-CA"/>
        </a:p>
      </dgm:t>
    </dgm:pt>
    <dgm:pt modelId="{23D9F790-9EC3-4DDF-B1BD-1AD7144FCD51}" type="pres">
      <dgm:prSet presAssocID="{71332F25-7D30-41C7-81E2-6C483D474B2E}" presName="rootComposite" presStyleCnt="0"/>
      <dgm:spPr/>
      <dgm:t>
        <a:bodyPr/>
        <a:lstStyle/>
        <a:p>
          <a:endParaRPr lang="en-CA"/>
        </a:p>
      </dgm:t>
    </dgm:pt>
    <dgm:pt modelId="{5608748E-3AC1-474B-B372-D8672EF63100}" type="pres">
      <dgm:prSet presAssocID="{71332F25-7D30-41C7-81E2-6C483D474B2E}" presName="rootText" presStyleLbl="node4" presStyleIdx="10" presStyleCnt="18" custLinFactY="-49804" custLinFactNeighborX="-8987" custLinFactNeighborY="-100000">
        <dgm:presLayoutVars>
          <dgm:chPref val="3"/>
        </dgm:presLayoutVars>
      </dgm:prSet>
      <dgm:spPr/>
      <dgm:t>
        <a:bodyPr/>
        <a:lstStyle/>
        <a:p>
          <a:endParaRPr lang="en-CA"/>
        </a:p>
      </dgm:t>
    </dgm:pt>
    <dgm:pt modelId="{12F3699A-D1E2-4AE5-B0F6-727270D5F81B}" type="pres">
      <dgm:prSet presAssocID="{71332F25-7D30-41C7-81E2-6C483D474B2E}" presName="rootConnector" presStyleLbl="node4" presStyleIdx="10" presStyleCnt="18"/>
      <dgm:spPr/>
      <dgm:t>
        <a:bodyPr/>
        <a:lstStyle/>
        <a:p>
          <a:endParaRPr lang="en-CA"/>
        </a:p>
      </dgm:t>
    </dgm:pt>
    <dgm:pt modelId="{53CA0846-70DB-4DF1-97EC-8FFC0104AE75}" type="pres">
      <dgm:prSet presAssocID="{71332F25-7D30-41C7-81E2-6C483D474B2E}" presName="hierChild4" presStyleCnt="0"/>
      <dgm:spPr/>
      <dgm:t>
        <a:bodyPr/>
        <a:lstStyle/>
        <a:p>
          <a:endParaRPr lang="en-CA"/>
        </a:p>
      </dgm:t>
    </dgm:pt>
    <dgm:pt modelId="{6AA50FD3-A5CE-47D9-B55B-03EA04A89356}" type="pres">
      <dgm:prSet presAssocID="{45C0F69C-F089-464A-9A65-478E6FFD4986}" presName="Name37" presStyleLbl="parChTrans1D4" presStyleIdx="11" presStyleCnt="18"/>
      <dgm:spPr/>
      <dgm:t>
        <a:bodyPr/>
        <a:lstStyle/>
        <a:p>
          <a:endParaRPr lang="en-CA"/>
        </a:p>
      </dgm:t>
    </dgm:pt>
    <dgm:pt modelId="{28FF8679-F050-4F16-83BA-6E293774CA03}" type="pres">
      <dgm:prSet presAssocID="{8F2AA4E4-5EE6-4753-8B3D-05FE2E53352D}" presName="hierRoot2" presStyleCnt="0">
        <dgm:presLayoutVars>
          <dgm:hierBranch val="init"/>
        </dgm:presLayoutVars>
      </dgm:prSet>
      <dgm:spPr/>
      <dgm:t>
        <a:bodyPr/>
        <a:lstStyle/>
        <a:p>
          <a:endParaRPr lang="en-CA"/>
        </a:p>
      </dgm:t>
    </dgm:pt>
    <dgm:pt modelId="{4143F590-C05F-413C-937F-6F3F55FFCD68}" type="pres">
      <dgm:prSet presAssocID="{8F2AA4E4-5EE6-4753-8B3D-05FE2E53352D}" presName="rootComposite" presStyleCnt="0"/>
      <dgm:spPr/>
      <dgm:t>
        <a:bodyPr/>
        <a:lstStyle/>
        <a:p>
          <a:endParaRPr lang="en-CA"/>
        </a:p>
      </dgm:t>
    </dgm:pt>
    <dgm:pt modelId="{C158D680-15FC-4442-87D3-8B24E12DD52D}" type="pres">
      <dgm:prSet presAssocID="{8F2AA4E4-5EE6-4753-8B3D-05FE2E53352D}" presName="rootText" presStyleLbl="node4" presStyleIdx="11" presStyleCnt="18" custLinFactY="-13442" custLinFactNeighborX="-4908" custLinFactNeighborY="-100000">
        <dgm:presLayoutVars>
          <dgm:chPref val="3"/>
        </dgm:presLayoutVars>
      </dgm:prSet>
      <dgm:spPr/>
      <dgm:t>
        <a:bodyPr/>
        <a:lstStyle/>
        <a:p>
          <a:endParaRPr lang="en-CA"/>
        </a:p>
      </dgm:t>
    </dgm:pt>
    <dgm:pt modelId="{35CF513B-746E-4197-87FD-73631135F367}" type="pres">
      <dgm:prSet presAssocID="{8F2AA4E4-5EE6-4753-8B3D-05FE2E53352D}" presName="rootConnector" presStyleLbl="node4" presStyleIdx="11" presStyleCnt="18"/>
      <dgm:spPr/>
      <dgm:t>
        <a:bodyPr/>
        <a:lstStyle/>
        <a:p>
          <a:endParaRPr lang="en-CA"/>
        </a:p>
      </dgm:t>
    </dgm:pt>
    <dgm:pt modelId="{EF020519-A8AC-4773-95C7-1CE7AD01CFDA}" type="pres">
      <dgm:prSet presAssocID="{8F2AA4E4-5EE6-4753-8B3D-05FE2E53352D}" presName="hierChild4" presStyleCnt="0"/>
      <dgm:spPr/>
      <dgm:t>
        <a:bodyPr/>
        <a:lstStyle/>
        <a:p>
          <a:endParaRPr lang="en-CA"/>
        </a:p>
      </dgm:t>
    </dgm:pt>
    <dgm:pt modelId="{F3B17FFE-85F3-4CD1-BC94-DC1FD0192F06}" type="pres">
      <dgm:prSet presAssocID="{8F2AA4E4-5EE6-4753-8B3D-05FE2E53352D}" presName="hierChild5" presStyleCnt="0"/>
      <dgm:spPr/>
      <dgm:t>
        <a:bodyPr/>
        <a:lstStyle/>
        <a:p>
          <a:endParaRPr lang="en-CA"/>
        </a:p>
      </dgm:t>
    </dgm:pt>
    <dgm:pt modelId="{4EE76E22-153E-440A-9088-8FA405D6AF1D}" type="pres">
      <dgm:prSet presAssocID="{71332F25-7D30-41C7-81E2-6C483D474B2E}" presName="hierChild5" presStyleCnt="0"/>
      <dgm:spPr/>
      <dgm:t>
        <a:bodyPr/>
        <a:lstStyle/>
        <a:p>
          <a:endParaRPr lang="en-CA"/>
        </a:p>
      </dgm:t>
    </dgm:pt>
    <dgm:pt modelId="{F4D38E97-2126-4C18-97ED-B7DD89122267}" type="pres">
      <dgm:prSet presAssocID="{E6B9B39C-5CC4-47F7-8DD7-AF1F9BE53637}" presName="hierChild5" presStyleCnt="0"/>
      <dgm:spPr/>
      <dgm:t>
        <a:bodyPr/>
        <a:lstStyle/>
        <a:p>
          <a:endParaRPr lang="en-CA"/>
        </a:p>
      </dgm:t>
    </dgm:pt>
    <dgm:pt modelId="{5F3B1156-4D74-477F-9E09-46DC258E6F2F}" type="pres">
      <dgm:prSet presAssocID="{9E88AEC2-8B4F-47CD-8ED6-5371DCCDD9F3}" presName="Name37" presStyleLbl="parChTrans1D3" presStyleIdx="2" presStyleCnt="10"/>
      <dgm:spPr/>
      <dgm:t>
        <a:bodyPr/>
        <a:lstStyle/>
        <a:p>
          <a:endParaRPr lang="en-CA"/>
        </a:p>
      </dgm:t>
    </dgm:pt>
    <dgm:pt modelId="{4F9E1621-84AA-4EE8-8156-3BDF29444018}" type="pres">
      <dgm:prSet presAssocID="{BF1E9F55-8E7D-4823-B55D-8C7F1307D852}" presName="hierRoot2" presStyleCnt="0">
        <dgm:presLayoutVars>
          <dgm:hierBranch val="init"/>
        </dgm:presLayoutVars>
      </dgm:prSet>
      <dgm:spPr/>
      <dgm:t>
        <a:bodyPr/>
        <a:lstStyle/>
        <a:p>
          <a:endParaRPr lang="en-CA"/>
        </a:p>
      </dgm:t>
    </dgm:pt>
    <dgm:pt modelId="{4119952D-27BB-486F-8508-BF07F478A0C7}" type="pres">
      <dgm:prSet presAssocID="{BF1E9F55-8E7D-4823-B55D-8C7F1307D852}" presName="rootComposite" presStyleCnt="0"/>
      <dgm:spPr/>
      <dgm:t>
        <a:bodyPr/>
        <a:lstStyle/>
        <a:p>
          <a:endParaRPr lang="en-CA"/>
        </a:p>
      </dgm:t>
    </dgm:pt>
    <dgm:pt modelId="{0D1B18AC-8C29-44A8-99F8-33B9DDC9302C}" type="pres">
      <dgm:prSet presAssocID="{BF1E9F55-8E7D-4823-B55D-8C7F1307D852}" presName="rootText" presStyleLbl="node3" presStyleIdx="2" presStyleCnt="9" custLinFactY="-100000" custLinFactNeighborX="-1480" custLinFactNeighborY="-103412">
        <dgm:presLayoutVars>
          <dgm:chPref val="3"/>
        </dgm:presLayoutVars>
      </dgm:prSet>
      <dgm:spPr/>
      <dgm:t>
        <a:bodyPr/>
        <a:lstStyle/>
        <a:p>
          <a:endParaRPr lang="en-CA"/>
        </a:p>
      </dgm:t>
    </dgm:pt>
    <dgm:pt modelId="{9002F37F-D494-4385-9EF6-9E8B8079D26C}" type="pres">
      <dgm:prSet presAssocID="{BF1E9F55-8E7D-4823-B55D-8C7F1307D852}" presName="rootConnector" presStyleLbl="node3" presStyleIdx="2" presStyleCnt="9"/>
      <dgm:spPr/>
      <dgm:t>
        <a:bodyPr/>
        <a:lstStyle/>
        <a:p>
          <a:endParaRPr lang="en-CA"/>
        </a:p>
      </dgm:t>
    </dgm:pt>
    <dgm:pt modelId="{0898B765-F571-4284-A925-D081B3509EE9}" type="pres">
      <dgm:prSet presAssocID="{BF1E9F55-8E7D-4823-B55D-8C7F1307D852}" presName="hierChild4" presStyleCnt="0"/>
      <dgm:spPr/>
      <dgm:t>
        <a:bodyPr/>
        <a:lstStyle/>
        <a:p>
          <a:endParaRPr lang="en-CA"/>
        </a:p>
      </dgm:t>
    </dgm:pt>
    <dgm:pt modelId="{76182755-45DB-4384-8BDD-118025A0EBE9}" type="pres">
      <dgm:prSet presAssocID="{0321ADD4-4817-44B3-8722-5DA46D7799C7}" presName="Name37" presStyleLbl="parChTrans1D4" presStyleIdx="12" presStyleCnt="18"/>
      <dgm:spPr/>
      <dgm:t>
        <a:bodyPr/>
        <a:lstStyle/>
        <a:p>
          <a:endParaRPr lang="en-CA"/>
        </a:p>
      </dgm:t>
    </dgm:pt>
    <dgm:pt modelId="{AA8C8070-1601-407A-9951-249E4065632E}" type="pres">
      <dgm:prSet presAssocID="{C2F87841-FD92-4CFB-8C6D-F5D0EE02FCBB}" presName="hierRoot2" presStyleCnt="0">
        <dgm:presLayoutVars>
          <dgm:hierBranch val="init"/>
        </dgm:presLayoutVars>
      </dgm:prSet>
      <dgm:spPr/>
      <dgm:t>
        <a:bodyPr/>
        <a:lstStyle/>
        <a:p>
          <a:endParaRPr lang="en-CA"/>
        </a:p>
      </dgm:t>
    </dgm:pt>
    <dgm:pt modelId="{7FDDB39A-6956-4530-A88E-D7031D4E2978}" type="pres">
      <dgm:prSet presAssocID="{C2F87841-FD92-4CFB-8C6D-F5D0EE02FCBB}" presName="rootComposite" presStyleCnt="0"/>
      <dgm:spPr/>
      <dgm:t>
        <a:bodyPr/>
        <a:lstStyle/>
        <a:p>
          <a:endParaRPr lang="en-CA"/>
        </a:p>
      </dgm:t>
    </dgm:pt>
    <dgm:pt modelId="{81A18B22-5F0E-4D73-A273-36C15C12762B}" type="pres">
      <dgm:prSet presAssocID="{C2F87841-FD92-4CFB-8C6D-F5D0EE02FCBB}" presName="rootText" presStyleLbl="node4" presStyleIdx="12" presStyleCnt="18" custScaleY="212818" custLinFactY="-49804" custLinFactNeighborX="-8987" custLinFactNeighborY="-100000">
        <dgm:presLayoutVars>
          <dgm:chPref val="3"/>
        </dgm:presLayoutVars>
      </dgm:prSet>
      <dgm:spPr/>
      <dgm:t>
        <a:bodyPr/>
        <a:lstStyle/>
        <a:p>
          <a:endParaRPr lang="en-CA"/>
        </a:p>
      </dgm:t>
    </dgm:pt>
    <dgm:pt modelId="{F73A8BC5-E3C3-4A03-AF54-613F5A8F9315}" type="pres">
      <dgm:prSet presAssocID="{C2F87841-FD92-4CFB-8C6D-F5D0EE02FCBB}" presName="rootConnector" presStyleLbl="node4" presStyleIdx="12" presStyleCnt="18"/>
      <dgm:spPr/>
      <dgm:t>
        <a:bodyPr/>
        <a:lstStyle/>
        <a:p>
          <a:endParaRPr lang="en-CA"/>
        </a:p>
      </dgm:t>
    </dgm:pt>
    <dgm:pt modelId="{2483F795-9B01-406E-887D-2ACB588B046D}" type="pres">
      <dgm:prSet presAssocID="{C2F87841-FD92-4CFB-8C6D-F5D0EE02FCBB}" presName="hierChild4" presStyleCnt="0"/>
      <dgm:spPr/>
      <dgm:t>
        <a:bodyPr/>
        <a:lstStyle/>
        <a:p>
          <a:endParaRPr lang="en-CA"/>
        </a:p>
      </dgm:t>
    </dgm:pt>
    <dgm:pt modelId="{23F015B2-0DD9-49DF-BBC1-B83E46D0E515}" type="pres">
      <dgm:prSet presAssocID="{C2F87841-FD92-4CFB-8C6D-F5D0EE02FCBB}" presName="hierChild5" presStyleCnt="0"/>
      <dgm:spPr/>
      <dgm:t>
        <a:bodyPr/>
        <a:lstStyle/>
        <a:p>
          <a:endParaRPr lang="en-CA"/>
        </a:p>
      </dgm:t>
    </dgm:pt>
    <dgm:pt modelId="{64EEDE5A-843E-4671-B29E-66E42F4C5FBF}" type="pres">
      <dgm:prSet presAssocID="{BF1E9F55-8E7D-4823-B55D-8C7F1307D852}" presName="hierChild5" presStyleCnt="0"/>
      <dgm:spPr/>
      <dgm:t>
        <a:bodyPr/>
        <a:lstStyle/>
        <a:p>
          <a:endParaRPr lang="en-CA"/>
        </a:p>
      </dgm:t>
    </dgm:pt>
    <dgm:pt modelId="{8406A9CD-3386-44CE-AEDF-8D1347AC5BF5}" type="pres">
      <dgm:prSet presAssocID="{2A8F21BC-96C1-436D-85C3-3DCFA9138706}" presName="Name37" presStyleLbl="parChTrans1D3" presStyleIdx="3" presStyleCnt="10"/>
      <dgm:spPr/>
      <dgm:t>
        <a:bodyPr/>
        <a:lstStyle/>
        <a:p>
          <a:endParaRPr lang="en-CA"/>
        </a:p>
      </dgm:t>
    </dgm:pt>
    <dgm:pt modelId="{BFB0C01C-10C2-4C90-A237-479BE56A5449}" type="pres">
      <dgm:prSet presAssocID="{58F0B845-C795-49FA-B5FC-D95B3ABBA281}" presName="hierRoot2" presStyleCnt="0">
        <dgm:presLayoutVars>
          <dgm:hierBranch val="init"/>
        </dgm:presLayoutVars>
      </dgm:prSet>
      <dgm:spPr/>
      <dgm:t>
        <a:bodyPr/>
        <a:lstStyle/>
        <a:p>
          <a:endParaRPr lang="en-CA"/>
        </a:p>
      </dgm:t>
    </dgm:pt>
    <dgm:pt modelId="{73CE1F80-0679-4524-9034-5D80AE470AD7}" type="pres">
      <dgm:prSet presAssocID="{58F0B845-C795-49FA-B5FC-D95B3ABBA281}" presName="rootComposite" presStyleCnt="0"/>
      <dgm:spPr/>
      <dgm:t>
        <a:bodyPr/>
        <a:lstStyle/>
        <a:p>
          <a:endParaRPr lang="en-CA"/>
        </a:p>
      </dgm:t>
    </dgm:pt>
    <dgm:pt modelId="{37973ED0-27EE-4780-8305-A71111518FF1}" type="pres">
      <dgm:prSet presAssocID="{58F0B845-C795-49FA-B5FC-D95B3ABBA281}" presName="rootText" presStyleLbl="node3" presStyleIdx="3" presStyleCnt="9" custLinFactY="-100000" custLinFactNeighborX="672" custLinFactNeighborY="-103412">
        <dgm:presLayoutVars>
          <dgm:chPref val="3"/>
        </dgm:presLayoutVars>
      </dgm:prSet>
      <dgm:spPr/>
      <dgm:t>
        <a:bodyPr/>
        <a:lstStyle/>
        <a:p>
          <a:endParaRPr lang="en-CA"/>
        </a:p>
      </dgm:t>
    </dgm:pt>
    <dgm:pt modelId="{879CBC91-E263-4667-A43E-13F8EA1FB2E1}" type="pres">
      <dgm:prSet presAssocID="{58F0B845-C795-49FA-B5FC-D95B3ABBA281}" presName="rootConnector" presStyleLbl="node3" presStyleIdx="3" presStyleCnt="9"/>
      <dgm:spPr/>
      <dgm:t>
        <a:bodyPr/>
        <a:lstStyle/>
        <a:p>
          <a:endParaRPr lang="en-CA"/>
        </a:p>
      </dgm:t>
    </dgm:pt>
    <dgm:pt modelId="{8FDB1A3D-0E7D-403E-B571-34D11254DC60}" type="pres">
      <dgm:prSet presAssocID="{58F0B845-C795-49FA-B5FC-D95B3ABBA281}" presName="hierChild4" presStyleCnt="0"/>
      <dgm:spPr/>
      <dgm:t>
        <a:bodyPr/>
        <a:lstStyle/>
        <a:p>
          <a:endParaRPr lang="en-CA"/>
        </a:p>
      </dgm:t>
    </dgm:pt>
    <dgm:pt modelId="{48E0F39A-E24B-4D80-B3CD-42EBC781129F}" type="pres">
      <dgm:prSet presAssocID="{7A4F8C83-1354-484D-9528-40ADE67F5A05}" presName="Name37" presStyleLbl="parChTrans1D4" presStyleIdx="13" presStyleCnt="18"/>
      <dgm:spPr/>
      <dgm:t>
        <a:bodyPr/>
        <a:lstStyle/>
        <a:p>
          <a:endParaRPr lang="en-CA"/>
        </a:p>
      </dgm:t>
    </dgm:pt>
    <dgm:pt modelId="{405180B2-B2F0-4234-A412-96E39B26C981}" type="pres">
      <dgm:prSet presAssocID="{B5005388-31B7-48CC-9E7D-E3972180495C}" presName="hierRoot2" presStyleCnt="0">
        <dgm:presLayoutVars>
          <dgm:hierBranch val="init"/>
        </dgm:presLayoutVars>
      </dgm:prSet>
      <dgm:spPr/>
      <dgm:t>
        <a:bodyPr/>
        <a:lstStyle/>
        <a:p>
          <a:endParaRPr lang="en-CA"/>
        </a:p>
      </dgm:t>
    </dgm:pt>
    <dgm:pt modelId="{0D3325D4-A44A-4CA7-B5CB-20495BC18B18}" type="pres">
      <dgm:prSet presAssocID="{B5005388-31B7-48CC-9E7D-E3972180495C}" presName="rootComposite" presStyleCnt="0"/>
      <dgm:spPr/>
      <dgm:t>
        <a:bodyPr/>
        <a:lstStyle/>
        <a:p>
          <a:endParaRPr lang="en-CA"/>
        </a:p>
      </dgm:t>
    </dgm:pt>
    <dgm:pt modelId="{2534B0EA-9FAA-4EC0-8511-5130A5074EC1}" type="pres">
      <dgm:prSet presAssocID="{B5005388-31B7-48CC-9E7D-E3972180495C}" presName="rootText" presStyleLbl="node4" presStyleIdx="13" presStyleCnt="18" custScaleY="159917" custLinFactY="-49804" custLinFactNeighborX="-8987" custLinFactNeighborY="-100000">
        <dgm:presLayoutVars>
          <dgm:chPref val="3"/>
        </dgm:presLayoutVars>
      </dgm:prSet>
      <dgm:spPr/>
      <dgm:t>
        <a:bodyPr/>
        <a:lstStyle/>
        <a:p>
          <a:endParaRPr lang="en-CA"/>
        </a:p>
      </dgm:t>
    </dgm:pt>
    <dgm:pt modelId="{7F0BD73F-B97B-43F2-9606-D846853C9EBE}" type="pres">
      <dgm:prSet presAssocID="{B5005388-31B7-48CC-9E7D-E3972180495C}" presName="rootConnector" presStyleLbl="node4" presStyleIdx="13" presStyleCnt="18"/>
      <dgm:spPr/>
      <dgm:t>
        <a:bodyPr/>
        <a:lstStyle/>
        <a:p>
          <a:endParaRPr lang="en-CA"/>
        </a:p>
      </dgm:t>
    </dgm:pt>
    <dgm:pt modelId="{2047F526-0503-4AD9-8682-B8BE5FF9D6FA}" type="pres">
      <dgm:prSet presAssocID="{B5005388-31B7-48CC-9E7D-E3972180495C}" presName="hierChild4" presStyleCnt="0"/>
      <dgm:spPr/>
      <dgm:t>
        <a:bodyPr/>
        <a:lstStyle/>
        <a:p>
          <a:endParaRPr lang="en-CA"/>
        </a:p>
      </dgm:t>
    </dgm:pt>
    <dgm:pt modelId="{1D20E682-40A8-4FAC-B9B0-586EFC629A09}" type="pres">
      <dgm:prSet presAssocID="{B5005388-31B7-48CC-9E7D-E3972180495C}" presName="hierChild5" presStyleCnt="0"/>
      <dgm:spPr/>
      <dgm:t>
        <a:bodyPr/>
        <a:lstStyle/>
        <a:p>
          <a:endParaRPr lang="en-CA"/>
        </a:p>
      </dgm:t>
    </dgm:pt>
    <dgm:pt modelId="{98DD4692-AD09-44DE-B33C-6DBA30037FC6}" type="pres">
      <dgm:prSet presAssocID="{58F0B845-C795-49FA-B5FC-D95B3ABBA281}" presName="hierChild5" presStyleCnt="0"/>
      <dgm:spPr/>
      <dgm:t>
        <a:bodyPr/>
        <a:lstStyle/>
        <a:p>
          <a:endParaRPr lang="en-CA"/>
        </a:p>
      </dgm:t>
    </dgm:pt>
    <dgm:pt modelId="{A458F262-2D15-45DC-83D2-A3654C497807}" type="pres">
      <dgm:prSet presAssocID="{8D9FFE0B-A215-4BBC-9BF7-6DF7FBA17F71}" presName="Name37" presStyleLbl="parChTrans1D3" presStyleIdx="4" presStyleCnt="10"/>
      <dgm:spPr/>
      <dgm:t>
        <a:bodyPr/>
        <a:lstStyle/>
        <a:p>
          <a:endParaRPr lang="en-CA"/>
        </a:p>
      </dgm:t>
    </dgm:pt>
    <dgm:pt modelId="{11A8C880-0D23-48D2-B178-3598D7FDAED1}" type="pres">
      <dgm:prSet presAssocID="{81EED025-8338-4864-9642-54B700305A36}" presName="hierRoot2" presStyleCnt="0">
        <dgm:presLayoutVars>
          <dgm:hierBranch val="init"/>
        </dgm:presLayoutVars>
      </dgm:prSet>
      <dgm:spPr/>
      <dgm:t>
        <a:bodyPr/>
        <a:lstStyle/>
        <a:p>
          <a:endParaRPr lang="en-CA"/>
        </a:p>
      </dgm:t>
    </dgm:pt>
    <dgm:pt modelId="{FA3D9A44-595B-47A7-AD61-D5EC8867E5C9}" type="pres">
      <dgm:prSet presAssocID="{81EED025-8338-4864-9642-54B700305A36}" presName="rootComposite" presStyleCnt="0"/>
      <dgm:spPr/>
      <dgm:t>
        <a:bodyPr/>
        <a:lstStyle/>
        <a:p>
          <a:endParaRPr lang="en-CA"/>
        </a:p>
      </dgm:t>
    </dgm:pt>
    <dgm:pt modelId="{4F6A44EF-32D4-4C82-A423-CCBFEAD49989}" type="pres">
      <dgm:prSet presAssocID="{81EED025-8338-4864-9642-54B700305A36}" presName="rootText" presStyleLbl="node3" presStyleIdx="4" presStyleCnt="9" custScaleX="143696" custScaleY="107968" custLinFactY="-100000" custLinFactNeighborX="2824" custLinFactNeighborY="-103412">
        <dgm:presLayoutVars>
          <dgm:chPref val="3"/>
        </dgm:presLayoutVars>
      </dgm:prSet>
      <dgm:spPr/>
      <dgm:t>
        <a:bodyPr/>
        <a:lstStyle/>
        <a:p>
          <a:endParaRPr lang="en-CA"/>
        </a:p>
      </dgm:t>
    </dgm:pt>
    <dgm:pt modelId="{F3D933F8-2677-4C7E-80A8-B920EEEF0B25}" type="pres">
      <dgm:prSet presAssocID="{81EED025-8338-4864-9642-54B700305A36}" presName="rootConnector" presStyleLbl="node3" presStyleIdx="4" presStyleCnt="9"/>
      <dgm:spPr/>
      <dgm:t>
        <a:bodyPr/>
        <a:lstStyle/>
        <a:p>
          <a:endParaRPr lang="en-CA"/>
        </a:p>
      </dgm:t>
    </dgm:pt>
    <dgm:pt modelId="{44548705-82A0-47D3-A1B1-4CC8C611826E}" type="pres">
      <dgm:prSet presAssocID="{81EED025-8338-4864-9642-54B700305A36}" presName="hierChild4" presStyleCnt="0"/>
      <dgm:spPr/>
      <dgm:t>
        <a:bodyPr/>
        <a:lstStyle/>
        <a:p>
          <a:endParaRPr lang="en-CA"/>
        </a:p>
      </dgm:t>
    </dgm:pt>
    <dgm:pt modelId="{B96B256B-40FD-49CF-81C6-8C49B39AF8C7}" type="pres">
      <dgm:prSet presAssocID="{4F14C04B-E8AF-4124-B7D2-89A3268853ED}" presName="Name37" presStyleLbl="parChTrans1D4" presStyleIdx="14" presStyleCnt="18"/>
      <dgm:spPr/>
      <dgm:t>
        <a:bodyPr/>
        <a:lstStyle/>
        <a:p>
          <a:endParaRPr lang="en-CA"/>
        </a:p>
      </dgm:t>
    </dgm:pt>
    <dgm:pt modelId="{44877BA3-274A-4DBE-AB70-5CAB1D8E67C3}" type="pres">
      <dgm:prSet presAssocID="{89EEEDF5-6DCA-471D-BB9C-9DF0BDFC10F1}" presName="hierRoot2" presStyleCnt="0">
        <dgm:presLayoutVars>
          <dgm:hierBranch val="init"/>
        </dgm:presLayoutVars>
      </dgm:prSet>
      <dgm:spPr/>
      <dgm:t>
        <a:bodyPr/>
        <a:lstStyle/>
        <a:p>
          <a:endParaRPr lang="en-CA"/>
        </a:p>
      </dgm:t>
    </dgm:pt>
    <dgm:pt modelId="{6D9DDE33-AD60-4C1E-B3E8-6F3205E30B08}" type="pres">
      <dgm:prSet presAssocID="{89EEEDF5-6DCA-471D-BB9C-9DF0BDFC10F1}" presName="rootComposite" presStyleCnt="0"/>
      <dgm:spPr/>
      <dgm:t>
        <a:bodyPr/>
        <a:lstStyle/>
        <a:p>
          <a:endParaRPr lang="en-CA"/>
        </a:p>
      </dgm:t>
    </dgm:pt>
    <dgm:pt modelId="{414FEE11-6253-4508-8999-E98BDCB3DD2A}" type="pres">
      <dgm:prSet presAssocID="{89EEEDF5-6DCA-471D-BB9C-9DF0BDFC10F1}" presName="rootText" presStyleLbl="node4" presStyleIdx="14" presStyleCnt="18" custScaleY="219833" custLinFactY="-49804" custLinFactNeighborX="-8987" custLinFactNeighborY="-100000">
        <dgm:presLayoutVars>
          <dgm:chPref val="3"/>
        </dgm:presLayoutVars>
      </dgm:prSet>
      <dgm:spPr/>
      <dgm:t>
        <a:bodyPr/>
        <a:lstStyle/>
        <a:p>
          <a:endParaRPr lang="en-CA"/>
        </a:p>
      </dgm:t>
    </dgm:pt>
    <dgm:pt modelId="{674ED78E-4903-4B6A-8F87-9C0E6E11F033}" type="pres">
      <dgm:prSet presAssocID="{89EEEDF5-6DCA-471D-BB9C-9DF0BDFC10F1}" presName="rootConnector" presStyleLbl="node4" presStyleIdx="14" presStyleCnt="18"/>
      <dgm:spPr/>
      <dgm:t>
        <a:bodyPr/>
        <a:lstStyle/>
        <a:p>
          <a:endParaRPr lang="en-CA"/>
        </a:p>
      </dgm:t>
    </dgm:pt>
    <dgm:pt modelId="{9F718927-5537-436C-9C0F-78FD578DF7E2}" type="pres">
      <dgm:prSet presAssocID="{89EEEDF5-6DCA-471D-BB9C-9DF0BDFC10F1}" presName="hierChild4" presStyleCnt="0"/>
      <dgm:spPr/>
      <dgm:t>
        <a:bodyPr/>
        <a:lstStyle/>
        <a:p>
          <a:endParaRPr lang="en-CA"/>
        </a:p>
      </dgm:t>
    </dgm:pt>
    <dgm:pt modelId="{79D2E3F9-AAAD-499D-A01A-E03B59DBF5C7}" type="pres">
      <dgm:prSet presAssocID="{89EEEDF5-6DCA-471D-BB9C-9DF0BDFC10F1}" presName="hierChild5" presStyleCnt="0"/>
      <dgm:spPr/>
      <dgm:t>
        <a:bodyPr/>
        <a:lstStyle/>
        <a:p>
          <a:endParaRPr lang="en-CA"/>
        </a:p>
      </dgm:t>
    </dgm:pt>
    <dgm:pt modelId="{5CE60EFA-D536-4D7C-A3BE-8E957C244D38}" type="pres">
      <dgm:prSet presAssocID="{81EED025-8338-4864-9642-54B700305A36}" presName="hierChild5" presStyleCnt="0"/>
      <dgm:spPr/>
      <dgm:t>
        <a:bodyPr/>
        <a:lstStyle/>
        <a:p>
          <a:endParaRPr lang="en-CA"/>
        </a:p>
      </dgm:t>
    </dgm:pt>
    <dgm:pt modelId="{2136A6F2-37E2-4695-8595-12F7724A4B3F}" type="pres">
      <dgm:prSet presAssocID="{FBDF6E32-4104-4E07-93BB-248C6BE69266}" presName="Name37" presStyleLbl="parChTrans1D3" presStyleIdx="5" presStyleCnt="10"/>
      <dgm:spPr/>
      <dgm:t>
        <a:bodyPr/>
        <a:lstStyle/>
        <a:p>
          <a:endParaRPr lang="en-CA"/>
        </a:p>
      </dgm:t>
    </dgm:pt>
    <dgm:pt modelId="{E58FEC18-BD4C-4DCE-9F25-DF63CF959126}" type="pres">
      <dgm:prSet presAssocID="{32FA9345-1F78-4FF8-92B9-AFF3BD301F5A}" presName="hierRoot2" presStyleCnt="0">
        <dgm:presLayoutVars>
          <dgm:hierBranch val="init"/>
        </dgm:presLayoutVars>
      </dgm:prSet>
      <dgm:spPr/>
      <dgm:t>
        <a:bodyPr/>
        <a:lstStyle/>
        <a:p>
          <a:endParaRPr lang="en-CA"/>
        </a:p>
      </dgm:t>
    </dgm:pt>
    <dgm:pt modelId="{D47A3EB9-FE34-40D0-A4C9-FB24C00EB845}" type="pres">
      <dgm:prSet presAssocID="{32FA9345-1F78-4FF8-92B9-AFF3BD301F5A}" presName="rootComposite" presStyleCnt="0"/>
      <dgm:spPr/>
      <dgm:t>
        <a:bodyPr/>
        <a:lstStyle/>
        <a:p>
          <a:endParaRPr lang="en-CA"/>
        </a:p>
      </dgm:t>
    </dgm:pt>
    <dgm:pt modelId="{189BB9D6-57D9-46BE-8596-299767932EAC}" type="pres">
      <dgm:prSet presAssocID="{32FA9345-1F78-4FF8-92B9-AFF3BD301F5A}" presName="rootText" presStyleLbl="node3" presStyleIdx="5" presStyleCnt="9" custScaleX="152838" custScaleY="190559" custLinFactY="-100000" custLinFactNeighborX="-8708" custLinFactNeighborY="-103412">
        <dgm:presLayoutVars>
          <dgm:chPref val="3"/>
        </dgm:presLayoutVars>
      </dgm:prSet>
      <dgm:spPr/>
      <dgm:t>
        <a:bodyPr/>
        <a:lstStyle/>
        <a:p>
          <a:endParaRPr lang="en-CA"/>
        </a:p>
      </dgm:t>
    </dgm:pt>
    <dgm:pt modelId="{ABDF6CE3-4683-440A-A77D-D02E22EDD2F3}" type="pres">
      <dgm:prSet presAssocID="{32FA9345-1F78-4FF8-92B9-AFF3BD301F5A}" presName="rootConnector" presStyleLbl="node3" presStyleIdx="5" presStyleCnt="9"/>
      <dgm:spPr/>
      <dgm:t>
        <a:bodyPr/>
        <a:lstStyle/>
        <a:p>
          <a:endParaRPr lang="en-CA"/>
        </a:p>
      </dgm:t>
    </dgm:pt>
    <dgm:pt modelId="{99E9AF65-1B48-471C-B660-B3033281C8CE}" type="pres">
      <dgm:prSet presAssocID="{32FA9345-1F78-4FF8-92B9-AFF3BD301F5A}" presName="hierChild4" presStyleCnt="0"/>
      <dgm:spPr/>
      <dgm:t>
        <a:bodyPr/>
        <a:lstStyle/>
        <a:p>
          <a:endParaRPr lang="en-CA"/>
        </a:p>
      </dgm:t>
    </dgm:pt>
    <dgm:pt modelId="{79244ABF-3DED-425A-ADFA-1E7E71D4DCB0}" type="pres">
      <dgm:prSet presAssocID="{6012615C-B01B-45CF-AC69-28C1889F132E}" presName="Name37" presStyleLbl="parChTrans1D4" presStyleIdx="15" presStyleCnt="18"/>
      <dgm:spPr/>
      <dgm:t>
        <a:bodyPr/>
        <a:lstStyle/>
        <a:p>
          <a:endParaRPr lang="en-CA"/>
        </a:p>
      </dgm:t>
    </dgm:pt>
    <dgm:pt modelId="{40D76583-7B4A-4415-8D14-DBA67E5FAAD9}" type="pres">
      <dgm:prSet presAssocID="{D8EA4662-F558-4870-ABBA-3B40E98573BD}" presName="hierRoot2" presStyleCnt="0">
        <dgm:presLayoutVars>
          <dgm:hierBranch val="init"/>
        </dgm:presLayoutVars>
      </dgm:prSet>
      <dgm:spPr/>
      <dgm:t>
        <a:bodyPr/>
        <a:lstStyle/>
        <a:p>
          <a:endParaRPr lang="en-CA"/>
        </a:p>
      </dgm:t>
    </dgm:pt>
    <dgm:pt modelId="{C7D53421-0FFA-4D08-B3B2-FE45DE32F083}" type="pres">
      <dgm:prSet presAssocID="{D8EA4662-F558-4870-ABBA-3B40E98573BD}" presName="rootComposite" presStyleCnt="0"/>
      <dgm:spPr/>
      <dgm:t>
        <a:bodyPr/>
        <a:lstStyle/>
        <a:p>
          <a:endParaRPr lang="en-CA"/>
        </a:p>
      </dgm:t>
    </dgm:pt>
    <dgm:pt modelId="{AD860DDC-6295-47D7-BF20-A35AB830F368}" type="pres">
      <dgm:prSet presAssocID="{D8EA4662-F558-4870-ABBA-3B40E98573BD}" presName="rootText" presStyleLbl="node4" presStyleIdx="15" presStyleCnt="18" custScaleY="451033" custLinFactY="-49804" custLinFactNeighborX="-8987" custLinFactNeighborY="-100000">
        <dgm:presLayoutVars>
          <dgm:chPref val="3"/>
        </dgm:presLayoutVars>
      </dgm:prSet>
      <dgm:spPr/>
      <dgm:t>
        <a:bodyPr/>
        <a:lstStyle/>
        <a:p>
          <a:endParaRPr lang="en-CA"/>
        </a:p>
      </dgm:t>
    </dgm:pt>
    <dgm:pt modelId="{DDB89F27-E9EF-46FE-9683-CB84E160E813}" type="pres">
      <dgm:prSet presAssocID="{D8EA4662-F558-4870-ABBA-3B40E98573BD}" presName="rootConnector" presStyleLbl="node4" presStyleIdx="15" presStyleCnt="18"/>
      <dgm:spPr/>
      <dgm:t>
        <a:bodyPr/>
        <a:lstStyle/>
        <a:p>
          <a:endParaRPr lang="en-CA"/>
        </a:p>
      </dgm:t>
    </dgm:pt>
    <dgm:pt modelId="{EC345CC3-07C6-49BA-B18F-8D6F916C30E5}" type="pres">
      <dgm:prSet presAssocID="{D8EA4662-F558-4870-ABBA-3B40E98573BD}" presName="hierChild4" presStyleCnt="0"/>
      <dgm:spPr/>
      <dgm:t>
        <a:bodyPr/>
        <a:lstStyle/>
        <a:p>
          <a:endParaRPr lang="en-CA"/>
        </a:p>
      </dgm:t>
    </dgm:pt>
    <dgm:pt modelId="{8DFB3669-B7FA-4A5C-82CE-FD76BEA31CDC}" type="pres">
      <dgm:prSet presAssocID="{D8EA4662-F558-4870-ABBA-3B40E98573BD}" presName="hierChild5" presStyleCnt="0"/>
      <dgm:spPr/>
      <dgm:t>
        <a:bodyPr/>
        <a:lstStyle/>
        <a:p>
          <a:endParaRPr lang="en-CA"/>
        </a:p>
      </dgm:t>
    </dgm:pt>
    <dgm:pt modelId="{3B89AD35-B2B4-4532-8669-E742D76C81AB}" type="pres">
      <dgm:prSet presAssocID="{32FA9345-1F78-4FF8-92B9-AFF3BD301F5A}" presName="hierChild5" presStyleCnt="0"/>
      <dgm:spPr/>
      <dgm:t>
        <a:bodyPr/>
        <a:lstStyle/>
        <a:p>
          <a:endParaRPr lang="en-CA"/>
        </a:p>
      </dgm:t>
    </dgm:pt>
    <dgm:pt modelId="{D750A01A-CF4B-491A-BB85-C43B00E5ECBE}" type="pres">
      <dgm:prSet presAssocID="{4A83D30F-0A48-4215-AF62-F5025D1B4DAA}" presName="Name37" presStyleLbl="parChTrans1D3" presStyleIdx="6" presStyleCnt="10"/>
      <dgm:spPr/>
      <dgm:t>
        <a:bodyPr/>
        <a:lstStyle/>
        <a:p>
          <a:endParaRPr lang="en-CA"/>
        </a:p>
      </dgm:t>
    </dgm:pt>
    <dgm:pt modelId="{CA9D9FBE-DFB8-4385-BE85-5257D000B2A3}" type="pres">
      <dgm:prSet presAssocID="{BC7E54E8-9D86-4BE1-83A6-B2046EC5E799}" presName="hierRoot2" presStyleCnt="0">
        <dgm:presLayoutVars>
          <dgm:hierBranch val="init"/>
        </dgm:presLayoutVars>
      </dgm:prSet>
      <dgm:spPr/>
      <dgm:t>
        <a:bodyPr/>
        <a:lstStyle/>
        <a:p>
          <a:endParaRPr lang="en-CA"/>
        </a:p>
      </dgm:t>
    </dgm:pt>
    <dgm:pt modelId="{97BFCB7F-90AB-41A5-9FCF-D20F196EBA88}" type="pres">
      <dgm:prSet presAssocID="{BC7E54E8-9D86-4BE1-83A6-B2046EC5E799}" presName="rootComposite" presStyleCnt="0"/>
      <dgm:spPr/>
      <dgm:t>
        <a:bodyPr/>
        <a:lstStyle/>
        <a:p>
          <a:endParaRPr lang="en-CA"/>
        </a:p>
      </dgm:t>
    </dgm:pt>
    <dgm:pt modelId="{54F125E4-74AD-4844-B004-2B5A601D48BF}" type="pres">
      <dgm:prSet presAssocID="{BC7E54E8-9D86-4BE1-83A6-B2046EC5E799}" presName="rootText" presStyleLbl="node3" presStyleIdx="6" presStyleCnt="9" custLinFactY="-100000" custLinFactNeighborX="-6556" custLinFactNeighborY="-103412">
        <dgm:presLayoutVars>
          <dgm:chPref val="3"/>
        </dgm:presLayoutVars>
      </dgm:prSet>
      <dgm:spPr/>
      <dgm:t>
        <a:bodyPr/>
        <a:lstStyle/>
        <a:p>
          <a:endParaRPr lang="en-CA"/>
        </a:p>
      </dgm:t>
    </dgm:pt>
    <dgm:pt modelId="{8AA3CBED-3404-486A-85C3-6D9FBEFD13F1}" type="pres">
      <dgm:prSet presAssocID="{BC7E54E8-9D86-4BE1-83A6-B2046EC5E799}" presName="rootConnector" presStyleLbl="node3" presStyleIdx="6" presStyleCnt="9"/>
      <dgm:spPr/>
      <dgm:t>
        <a:bodyPr/>
        <a:lstStyle/>
        <a:p>
          <a:endParaRPr lang="en-CA"/>
        </a:p>
      </dgm:t>
    </dgm:pt>
    <dgm:pt modelId="{6463D909-B5FB-4539-A5DC-B9B899141C3D}" type="pres">
      <dgm:prSet presAssocID="{BC7E54E8-9D86-4BE1-83A6-B2046EC5E799}" presName="hierChild4" presStyleCnt="0"/>
      <dgm:spPr/>
      <dgm:t>
        <a:bodyPr/>
        <a:lstStyle/>
        <a:p>
          <a:endParaRPr lang="en-CA"/>
        </a:p>
      </dgm:t>
    </dgm:pt>
    <dgm:pt modelId="{98CC7A2D-BFAD-46DB-A98F-D4C0A42D3A19}" type="pres">
      <dgm:prSet presAssocID="{D06FE130-9412-4A8E-B3F7-025E110E6145}" presName="Name37" presStyleLbl="parChTrans1D4" presStyleIdx="16" presStyleCnt="18"/>
      <dgm:spPr/>
      <dgm:t>
        <a:bodyPr/>
        <a:lstStyle/>
        <a:p>
          <a:endParaRPr lang="en-CA"/>
        </a:p>
      </dgm:t>
    </dgm:pt>
    <dgm:pt modelId="{C6FB9FFB-B0AE-4A19-9D45-6500050FDC71}" type="pres">
      <dgm:prSet presAssocID="{3A97D72A-3409-493A-A058-3D8049FC8E17}" presName="hierRoot2" presStyleCnt="0">
        <dgm:presLayoutVars>
          <dgm:hierBranch val="init"/>
        </dgm:presLayoutVars>
      </dgm:prSet>
      <dgm:spPr/>
      <dgm:t>
        <a:bodyPr/>
        <a:lstStyle/>
        <a:p>
          <a:endParaRPr lang="en-CA"/>
        </a:p>
      </dgm:t>
    </dgm:pt>
    <dgm:pt modelId="{95B4B8F3-411F-4C44-A181-B5B82F32F913}" type="pres">
      <dgm:prSet presAssocID="{3A97D72A-3409-493A-A058-3D8049FC8E17}" presName="rootComposite" presStyleCnt="0"/>
      <dgm:spPr/>
      <dgm:t>
        <a:bodyPr/>
        <a:lstStyle/>
        <a:p>
          <a:endParaRPr lang="en-CA"/>
        </a:p>
      </dgm:t>
    </dgm:pt>
    <dgm:pt modelId="{AEBFC889-4221-4300-8304-17C6313C4B11}" type="pres">
      <dgm:prSet presAssocID="{3A97D72A-3409-493A-A058-3D8049FC8E17}" presName="rootText" presStyleLbl="node4" presStyleIdx="16" presStyleCnt="18" custScaleY="278732" custLinFactY="-49804" custLinFactNeighborX="-8987" custLinFactNeighborY="-100000">
        <dgm:presLayoutVars>
          <dgm:chPref val="3"/>
        </dgm:presLayoutVars>
      </dgm:prSet>
      <dgm:spPr/>
      <dgm:t>
        <a:bodyPr/>
        <a:lstStyle/>
        <a:p>
          <a:endParaRPr lang="en-CA"/>
        </a:p>
      </dgm:t>
    </dgm:pt>
    <dgm:pt modelId="{17ED02C8-D5C7-4BB6-B3D5-E237114382C2}" type="pres">
      <dgm:prSet presAssocID="{3A97D72A-3409-493A-A058-3D8049FC8E17}" presName="rootConnector" presStyleLbl="node4" presStyleIdx="16" presStyleCnt="18"/>
      <dgm:spPr/>
      <dgm:t>
        <a:bodyPr/>
        <a:lstStyle/>
        <a:p>
          <a:endParaRPr lang="en-CA"/>
        </a:p>
      </dgm:t>
    </dgm:pt>
    <dgm:pt modelId="{08E4C258-4610-4E30-8597-212D45526E85}" type="pres">
      <dgm:prSet presAssocID="{3A97D72A-3409-493A-A058-3D8049FC8E17}" presName="hierChild4" presStyleCnt="0"/>
      <dgm:spPr/>
      <dgm:t>
        <a:bodyPr/>
        <a:lstStyle/>
        <a:p>
          <a:endParaRPr lang="en-CA"/>
        </a:p>
      </dgm:t>
    </dgm:pt>
    <dgm:pt modelId="{3105C35F-B013-4857-8FCF-352F0DECBC6B}" type="pres">
      <dgm:prSet presAssocID="{3A97D72A-3409-493A-A058-3D8049FC8E17}" presName="hierChild5" presStyleCnt="0"/>
      <dgm:spPr/>
      <dgm:t>
        <a:bodyPr/>
        <a:lstStyle/>
        <a:p>
          <a:endParaRPr lang="en-CA"/>
        </a:p>
      </dgm:t>
    </dgm:pt>
    <dgm:pt modelId="{9B1C462A-D4F5-4AA1-AF8F-65211D375CA8}" type="pres">
      <dgm:prSet presAssocID="{BC7E54E8-9D86-4BE1-83A6-B2046EC5E799}" presName="hierChild5" presStyleCnt="0"/>
      <dgm:spPr/>
      <dgm:t>
        <a:bodyPr/>
        <a:lstStyle/>
        <a:p>
          <a:endParaRPr lang="en-CA"/>
        </a:p>
      </dgm:t>
    </dgm:pt>
    <dgm:pt modelId="{F215A614-F69E-4616-9E8B-EA2366893ED9}" type="pres">
      <dgm:prSet presAssocID="{42195CCE-8EE7-4B5A-B8FE-A24EF815AC22}" presName="Name37" presStyleLbl="parChTrans1D3" presStyleIdx="7" presStyleCnt="10"/>
      <dgm:spPr/>
      <dgm:t>
        <a:bodyPr/>
        <a:lstStyle/>
        <a:p>
          <a:endParaRPr lang="en-CA"/>
        </a:p>
      </dgm:t>
    </dgm:pt>
    <dgm:pt modelId="{29050C69-629E-46F1-B4FC-0FB0E9F51FB2}" type="pres">
      <dgm:prSet presAssocID="{7C8F6FEE-6720-4CE0-A42A-05B28F7793C1}" presName="hierRoot2" presStyleCnt="0">
        <dgm:presLayoutVars>
          <dgm:hierBranch val="init"/>
        </dgm:presLayoutVars>
      </dgm:prSet>
      <dgm:spPr/>
      <dgm:t>
        <a:bodyPr/>
        <a:lstStyle/>
        <a:p>
          <a:endParaRPr lang="en-CA"/>
        </a:p>
      </dgm:t>
    </dgm:pt>
    <dgm:pt modelId="{6C780D1E-C9E2-4D95-9C8C-5DC83DDE3853}" type="pres">
      <dgm:prSet presAssocID="{7C8F6FEE-6720-4CE0-A42A-05B28F7793C1}" presName="rootComposite" presStyleCnt="0"/>
      <dgm:spPr/>
      <dgm:t>
        <a:bodyPr/>
        <a:lstStyle/>
        <a:p>
          <a:endParaRPr lang="en-CA"/>
        </a:p>
      </dgm:t>
    </dgm:pt>
    <dgm:pt modelId="{AF11C420-32B9-45B5-84E1-297B69F39D59}" type="pres">
      <dgm:prSet presAssocID="{7C8F6FEE-6720-4CE0-A42A-05B28F7793C1}" presName="rootText" presStyleLbl="node3" presStyleIdx="7" presStyleCnt="9" custLinFactY="-100000" custLinFactNeighborX="-18088" custLinFactNeighborY="-103412">
        <dgm:presLayoutVars>
          <dgm:chPref val="3"/>
        </dgm:presLayoutVars>
      </dgm:prSet>
      <dgm:spPr/>
      <dgm:t>
        <a:bodyPr/>
        <a:lstStyle/>
        <a:p>
          <a:endParaRPr lang="en-CA"/>
        </a:p>
      </dgm:t>
    </dgm:pt>
    <dgm:pt modelId="{F186D57D-AB73-42BA-9EB3-EB37CEDF9694}" type="pres">
      <dgm:prSet presAssocID="{7C8F6FEE-6720-4CE0-A42A-05B28F7793C1}" presName="rootConnector" presStyleLbl="node3" presStyleIdx="7" presStyleCnt="9"/>
      <dgm:spPr/>
      <dgm:t>
        <a:bodyPr/>
        <a:lstStyle/>
        <a:p>
          <a:endParaRPr lang="en-CA"/>
        </a:p>
      </dgm:t>
    </dgm:pt>
    <dgm:pt modelId="{02D14A26-C5AF-4A20-8E63-92DCDAFAD23E}" type="pres">
      <dgm:prSet presAssocID="{7C8F6FEE-6720-4CE0-A42A-05B28F7793C1}" presName="hierChild4" presStyleCnt="0"/>
      <dgm:spPr/>
      <dgm:t>
        <a:bodyPr/>
        <a:lstStyle/>
        <a:p>
          <a:endParaRPr lang="en-CA"/>
        </a:p>
      </dgm:t>
    </dgm:pt>
    <dgm:pt modelId="{FD5D053F-6AAF-49F7-8571-AC6FFD42449B}" type="pres">
      <dgm:prSet presAssocID="{27DD6CF6-2EC1-4BAC-860B-BCC22BDEA0D1}" presName="Name37" presStyleLbl="parChTrans1D4" presStyleIdx="17" presStyleCnt="18"/>
      <dgm:spPr/>
      <dgm:t>
        <a:bodyPr/>
        <a:lstStyle/>
        <a:p>
          <a:endParaRPr lang="en-CA"/>
        </a:p>
      </dgm:t>
    </dgm:pt>
    <dgm:pt modelId="{1DD1CA31-FF5E-4EB5-B98E-DE739C71F31B}" type="pres">
      <dgm:prSet presAssocID="{4DCB704F-5478-4592-82C2-5DE169075D35}" presName="hierRoot2" presStyleCnt="0">
        <dgm:presLayoutVars>
          <dgm:hierBranch val="init"/>
        </dgm:presLayoutVars>
      </dgm:prSet>
      <dgm:spPr/>
      <dgm:t>
        <a:bodyPr/>
        <a:lstStyle/>
        <a:p>
          <a:endParaRPr lang="en-CA"/>
        </a:p>
      </dgm:t>
    </dgm:pt>
    <dgm:pt modelId="{F73F4BEA-A7EB-46FF-BE32-3A57BE9E5C6C}" type="pres">
      <dgm:prSet presAssocID="{4DCB704F-5478-4592-82C2-5DE169075D35}" presName="rootComposite" presStyleCnt="0"/>
      <dgm:spPr/>
      <dgm:t>
        <a:bodyPr/>
        <a:lstStyle/>
        <a:p>
          <a:endParaRPr lang="en-CA"/>
        </a:p>
      </dgm:t>
    </dgm:pt>
    <dgm:pt modelId="{A39587DC-8FEC-462E-9645-9C9479AF9457}" type="pres">
      <dgm:prSet presAssocID="{4DCB704F-5478-4592-82C2-5DE169075D35}" presName="rootText" presStyleLbl="node4" presStyleIdx="17" presStyleCnt="18" custScaleY="278732" custLinFactY="-49804" custLinFactNeighborX="-8987" custLinFactNeighborY="-100000">
        <dgm:presLayoutVars>
          <dgm:chPref val="3"/>
        </dgm:presLayoutVars>
      </dgm:prSet>
      <dgm:spPr/>
      <dgm:t>
        <a:bodyPr/>
        <a:lstStyle/>
        <a:p>
          <a:endParaRPr lang="en-CA"/>
        </a:p>
      </dgm:t>
    </dgm:pt>
    <dgm:pt modelId="{C49DF020-3012-4EFC-910F-3B858287886E}" type="pres">
      <dgm:prSet presAssocID="{4DCB704F-5478-4592-82C2-5DE169075D35}" presName="rootConnector" presStyleLbl="node4" presStyleIdx="17" presStyleCnt="18"/>
      <dgm:spPr/>
      <dgm:t>
        <a:bodyPr/>
        <a:lstStyle/>
        <a:p>
          <a:endParaRPr lang="en-CA"/>
        </a:p>
      </dgm:t>
    </dgm:pt>
    <dgm:pt modelId="{0608998E-039D-4135-92A9-6A8D9B990E47}" type="pres">
      <dgm:prSet presAssocID="{4DCB704F-5478-4592-82C2-5DE169075D35}" presName="hierChild4" presStyleCnt="0"/>
      <dgm:spPr/>
      <dgm:t>
        <a:bodyPr/>
        <a:lstStyle/>
        <a:p>
          <a:endParaRPr lang="en-CA"/>
        </a:p>
      </dgm:t>
    </dgm:pt>
    <dgm:pt modelId="{2935FE77-F464-4CC4-8D78-1A2B810BC8C8}" type="pres">
      <dgm:prSet presAssocID="{4DCB704F-5478-4592-82C2-5DE169075D35}" presName="hierChild5" presStyleCnt="0"/>
      <dgm:spPr/>
      <dgm:t>
        <a:bodyPr/>
        <a:lstStyle/>
        <a:p>
          <a:endParaRPr lang="en-CA"/>
        </a:p>
      </dgm:t>
    </dgm:pt>
    <dgm:pt modelId="{B4D541D0-119D-40D7-9B37-0AC440B3FF2C}" type="pres">
      <dgm:prSet presAssocID="{7C8F6FEE-6720-4CE0-A42A-05B28F7793C1}" presName="hierChild5" presStyleCnt="0"/>
      <dgm:spPr/>
      <dgm:t>
        <a:bodyPr/>
        <a:lstStyle/>
        <a:p>
          <a:endParaRPr lang="en-CA"/>
        </a:p>
      </dgm:t>
    </dgm:pt>
    <dgm:pt modelId="{0A198C12-A7C9-4CC5-B15B-AA69167C7A80}" type="pres">
      <dgm:prSet presAssocID="{28FAF274-2DAF-428B-A925-CF00D2225566}" presName="hierChild5" presStyleCnt="0"/>
      <dgm:spPr/>
      <dgm:t>
        <a:bodyPr/>
        <a:lstStyle/>
        <a:p>
          <a:endParaRPr lang="en-CA"/>
        </a:p>
      </dgm:t>
    </dgm:pt>
    <dgm:pt modelId="{B51DB05F-EE27-4D28-98ED-6BFC209547C0}" type="pres">
      <dgm:prSet presAssocID="{A32B5F00-7BB6-443C-8C7F-E4C1DACD45B5}" presName="Name111" presStyleLbl="parChTrans1D3" presStyleIdx="8" presStyleCnt="10"/>
      <dgm:spPr/>
      <dgm:t>
        <a:bodyPr/>
        <a:lstStyle/>
        <a:p>
          <a:endParaRPr lang="en-CA"/>
        </a:p>
      </dgm:t>
    </dgm:pt>
    <dgm:pt modelId="{A86A2793-D0BD-4CC6-860D-0AA3F8C14CBF}" type="pres">
      <dgm:prSet presAssocID="{F576F360-F5AF-4613-9CC6-DED58DBAB14D}" presName="hierRoot3" presStyleCnt="0">
        <dgm:presLayoutVars>
          <dgm:hierBranch val="init"/>
        </dgm:presLayoutVars>
      </dgm:prSet>
      <dgm:spPr/>
      <dgm:t>
        <a:bodyPr/>
        <a:lstStyle/>
        <a:p>
          <a:endParaRPr lang="en-CA"/>
        </a:p>
      </dgm:t>
    </dgm:pt>
    <dgm:pt modelId="{5A08E8BA-886D-491C-ABC4-7F25BE589242}" type="pres">
      <dgm:prSet presAssocID="{F576F360-F5AF-4613-9CC6-DED58DBAB14D}" presName="rootComposite3" presStyleCnt="0"/>
      <dgm:spPr/>
      <dgm:t>
        <a:bodyPr/>
        <a:lstStyle/>
        <a:p>
          <a:endParaRPr lang="en-CA"/>
        </a:p>
      </dgm:t>
    </dgm:pt>
    <dgm:pt modelId="{7F41B948-A9C1-4D4B-A77E-9EA1F1ED93E6}" type="pres">
      <dgm:prSet presAssocID="{F576F360-F5AF-4613-9CC6-DED58DBAB14D}" presName="rootText3" presStyleLbl="asst2" presStyleIdx="0" presStyleCnt="1" custScaleX="248613" custScaleY="274352" custLinFactX="-300000" custLinFactY="-155992" custLinFactNeighborX="-350364" custLinFactNeighborY="-200000">
        <dgm:presLayoutVars>
          <dgm:chPref val="3"/>
        </dgm:presLayoutVars>
      </dgm:prSet>
      <dgm:spPr/>
      <dgm:t>
        <a:bodyPr/>
        <a:lstStyle/>
        <a:p>
          <a:endParaRPr lang="en-CA"/>
        </a:p>
      </dgm:t>
    </dgm:pt>
    <dgm:pt modelId="{719262B1-4E13-474D-B0C2-334E6D41DE6A}" type="pres">
      <dgm:prSet presAssocID="{F576F360-F5AF-4613-9CC6-DED58DBAB14D}" presName="rootConnector3" presStyleLbl="asst2" presStyleIdx="0" presStyleCnt="1"/>
      <dgm:spPr/>
      <dgm:t>
        <a:bodyPr/>
        <a:lstStyle/>
        <a:p>
          <a:endParaRPr lang="en-CA"/>
        </a:p>
      </dgm:t>
    </dgm:pt>
    <dgm:pt modelId="{DAE5D867-A355-44C1-BF22-1D84B0A05385}" type="pres">
      <dgm:prSet presAssocID="{F576F360-F5AF-4613-9CC6-DED58DBAB14D}" presName="hierChild6" presStyleCnt="0"/>
      <dgm:spPr/>
      <dgm:t>
        <a:bodyPr/>
        <a:lstStyle/>
        <a:p>
          <a:endParaRPr lang="en-CA"/>
        </a:p>
      </dgm:t>
    </dgm:pt>
    <dgm:pt modelId="{40EBEDE5-D1DB-4F6D-8193-98D52822477F}" type="pres">
      <dgm:prSet presAssocID="{F576F360-F5AF-4613-9CC6-DED58DBAB14D}" presName="hierChild7" presStyleCnt="0"/>
      <dgm:spPr/>
      <dgm:t>
        <a:bodyPr/>
        <a:lstStyle/>
        <a:p>
          <a:endParaRPr lang="en-CA"/>
        </a:p>
      </dgm:t>
    </dgm:pt>
    <dgm:pt modelId="{F91CE876-1CEF-46D6-AEAD-9762AC9B5B29}" type="pres">
      <dgm:prSet presAssocID="{C31AFD4A-E223-4A25-89F7-B06D4415FB76}" presName="Name37" presStyleLbl="parChTrans1D2" presStyleIdx="1" presStyleCnt="2"/>
      <dgm:spPr/>
      <dgm:t>
        <a:bodyPr/>
        <a:lstStyle/>
        <a:p>
          <a:endParaRPr lang="en-CA"/>
        </a:p>
      </dgm:t>
    </dgm:pt>
    <dgm:pt modelId="{67242D04-E8D7-4DB9-8894-B8F91320BE64}" type="pres">
      <dgm:prSet presAssocID="{88DF64FD-C124-437E-8AF4-AB0ACDFB2F16}" presName="hierRoot2" presStyleCnt="0">
        <dgm:presLayoutVars>
          <dgm:hierBranch val="init"/>
        </dgm:presLayoutVars>
      </dgm:prSet>
      <dgm:spPr/>
    </dgm:pt>
    <dgm:pt modelId="{0FE89005-2F3C-4533-9DB9-1FB9869CCE16}" type="pres">
      <dgm:prSet presAssocID="{88DF64FD-C124-437E-8AF4-AB0ACDFB2F16}" presName="rootComposite" presStyleCnt="0"/>
      <dgm:spPr/>
    </dgm:pt>
    <dgm:pt modelId="{A085E724-B0C6-405A-9AC2-19678F0DF596}" type="pres">
      <dgm:prSet presAssocID="{88DF64FD-C124-437E-8AF4-AB0ACDFB2F16}" presName="rootText" presStyleLbl="node2" presStyleIdx="1" presStyleCnt="2" custScaleX="543844" custScaleY="198959" custLinFactY="-164410" custLinFactNeighborX="-33726" custLinFactNeighborY="-200000">
        <dgm:presLayoutVars>
          <dgm:chPref val="3"/>
        </dgm:presLayoutVars>
      </dgm:prSet>
      <dgm:spPr/>
      <dgm:t>
        <a:bodyPr/>
        <a:lstStyle/>
        <a:p>
          <a:endParaRPr lang="en-CA"/>
        </a:p>
      </dgm:t>
    </dgm:pt>
    <dgm:pt modelId="{804BC80F-2AD2-485A-B1F7-2CF89296DD56}" type="pres">
      <dgm:prSet presAssocID="{88DF64FD-C124-437E-8AF4-AB0ACDFB2F16}" presName="rootConnector" presStyleLbl="node2" presStyleIdx="1" presStyleCnt="2"/>
      <dgm:spPr/>
      <dgm:t>
        <a:bodyPr/>
        <a:lstStyle/>
        <a:p>
          <a:endParaRPr lang="en-CA"/>
        </a:p>
      </dgm:t>
    </dgm:pt>
    <dgm:pt modelId="{C6D48391-0862-41F4-81EB-8EDF18EDD890}" type="pres">
      <dgm:prSet presAssocID="{88DF64FD-C124-437E-8AF4-AB0ACDFB2F16}" presName="hierChild4" presStyleCnt="0"/>
      <dgm:spPr/>
    </dgm:pt>
    <dgm:pt modelId="{1FC9E3F4-9B24-45E5-94F8-4EE2B638E65F}" type="pres">
      <dgm:prSet presAssocID="{0D46479E-FE2A-4693-95B2-0711EA42A1CC}" presName="Name37" presStyleLbl="parChTrans1D3" presStyleIdx="9" presStyleCnt="10"/>
      <dgm:spPr/>
      <dgm:t>
        <a:bodyPr/>
        <a:lstStyle/>
        <a:p>
          <a:endParaRPr lang="en-CA"/>
        </a:p>
      </dgm:t>
    </dgm:pt>
    <dgm:pt modelId="{6B55ABFB-3ACE-4BEF-A017-9E7810B54831}" type="pres">
      <dgm:prSet presAssocID="{FD64F658-6EFB-4882-8AC3-B4D80F0D35D6}" presName="hierRoot2" presStyleCnt="0">
        <dgm:presLayoutVars>
          <dgm:hierBranch val="init"/>
        </dgm:presLayoutVars>
      </dgm:prSet>
      <dgm:spPr/>
    </dgm:pt>
    <dgm:pt modelId="{50DC66A7-CCC9-4AEE-BD1D-CF4325895C59}" type="pres">
      <dgm:prSet presAssocID="{FD64F658-6EFB-4882-8AC3-B4D80F0D35D6}" presName="rootComposite" presStyleCnt="0"/>
      <dgm:spPr/>
    </dgm:pt>
    <dgm:pt modelId="{5B6516AC-C4BB-47D9-8BEA-BFBE4D09E779}" type="pres">
      <dgm:prSet presAssocID="{FD64F658-6EFB-4882-8AC3-B4D80F0D35D6}" presName="rootText" presStyleLbl="node3" presStyleIdx="8" presStyleCnt="9" custScaleX="408653" custLinFactY="-100000" custLinFactNeighborX="-43189" custLinFactNeighborY="-132739">
        <dgm:presLayoutVars>
          <dgm:chPref val="3"/>
        </dgm:presLayoutVars>
      </dgm:prSet>
      <dgm:spPr/>
      <dgm:t>
        <a:bodyPr/>
        <a:lstStyle/>
        <a:p>
          <a:endParaRPr lang="en-CA"/>
        </a:p>
      </dgm:t>
    </dgm:pt>
    <dgm:pt modelId="{BD448536-A771-48CB-A22C-E4C1443CF7C8}" type="pres">
      <dgm:prSet presAssocID="{FD64F658-6EFB-4882-8AC3-B4D80F0D35D6}" presName="rootConnector" presStyleLbl="node3" presStyleIdx="8" presStyleCnt="9"/>
      <dgm:spPr/>
      <dgm:t>
        <a:bodyPr/>
        <a:lstStyle/>
        <a:p>
          <a:endParaRPr lang="en-CA"/>
        </a:p>
      </dgm:t>
    </dgm:pt>
    <dgm:pt modelId="{D9D64145-ACE3-4BF2-9648-C45805816377}" type="pres">
      <dgm:prSet presAssocID="{FD64F658-6EFB-4882-8AC3-B4D80F0D35D6}" presName="hierChild4" presStyleCnt="0"/>
      <dgm:spPr/>
    </dgm:pt>
    <dgm:pt modelId="{59A6DA32-F12E-4994-86A6-B479F2F798E9}" type="pres">
      <dgm:prSet presAssocID="{FD64F658-6EFB-4882-8AC3-B4D80F0D35D6}" presName="hierChild5" presStyleCnt="0"/>
      <dgm:spPr/>
    </dgm:pt>
    <dgm:pt modelId="{F405EA75-D67E-4818-8ED5-0E3C80CC8830}" type="pres">
      <dgm:prSet presAssocID="{88DF64FD-C124-437E-8AF4-AB0ACDFB2F16}" presName="hierChild5" presStyleCnt="0"/>
      <dgm:spPr/>
    </dgm:pt>
    <dgm:pt modelId="{A5CAEC77-CD11-4B0A-B97F-0094AA82F52A}" type="pres">
      <dgm:prSet presAssocID="{79F0D44F-1887-4FE7-BE76-8F1F4A73788D}" presName="hierChild3" presStyleCnt="0"/>
      <dgm:spPr/>
      <dgm:t>
        <a:bodyPr/>
        <a:lstStyle/>
        <a:p>
          <a:endParaRPr lang="en-CA"/>
        </a:p>
      </dgm:t>
    </dgm:pt>
  </dgm:ptLst>
  <dgm:cxnLst>
    <dgm:cxn modelId="{C1DE8336-5747-4EBF-AE99-D9D45400B89C}" srcId="{28FAF274-2DAF-428B-A925-CF00D2225566}" destId="{32FA9345-1F78-4FF8-92B9-AFF3BD301F5A}" srcOrd="6" destOrd="0" parTransId="{FBDF6E32-4104-4E07-93BB-248C6BE69266}" sibTransId="{A5E6040E-6B6D-4B7D-950B-B037633EC0E4}"/>
    <dgm:cxn modelId="{08DAB26F-4B31-410E-BECD-CE202878CC35}" type="presOf" srcId="{AF39228C-DCD3-46B0-B294-F62BC35A4624}" destId="{3F75D4B6-6379-4895-913E-AE640EC8FDA7}" srcOrd="0" destOrd="0" presId="urn:microsoft.com/office/officeart/2005/8/layout/orgChart1"/>
    <dgm:cxn modelId="{825DAC38-CE8D-4FCC-BB90-5A8B93DEEC0C}" srcId="{79F0D44F-1887-4FE7-BE76-8F1F4A73788D}" destId="{28FAF274-2DAF-428B-A925-CF00D2225566}" srcOrd="0" destOrd="0" parTransId="{166DB478-B9E6-4763-87D8-8CF1ABF05CC9}" sibTransId="{F854DBB5-2E10-48A4-8391-8A2056CD68DF}"/>
    <dgm:cxn modelId="{EE6ED42B-FCC5-4AAF-B572-51D84087B0D3}" type="presOf" srcId="{47A6FFD3-3A30-4BF4-B9EC-8E5D1D0C403D}" destId="{CDEAD704-7C69-47A4-A731-4629491CBDE6}" srcOrd="1" destOrd="0" presId="urn:microsoft.com/office/officeart/2005/8/layout/orgChart1"/>
    <dgm:cxn modelId="{29DBBF49-E298-4DC7-95AC-8479ECD672D8}" type="presOf" srcId="{B5005388-31B7-48CC-9E7D-E3972180495C}" destId="{2534B0EA-9FAA-4EC0-8511-5130A5074EC1}" srcOrd="0" destOrd="0" presId="urn:microsoft.com/office/officeart/2005/8/layout/orgChart1"/>
    <dgm:cxn modelId="{79AB1276-B448-450D-8EE2-9F1947F8E9A7}" type="presOf" srcId="{C31AFD4A-E223-4A25-89F7-B06D4415FB76}" destId="{F91CE876-1CEF-46D6-AEAD-9762AC9B5B29}" srcOrd="0" destOrd="0" presId="urn:microsoft.com/office/officeart/2005/8/layout/orgChart1"/>
    <dgm:cxn modelId="{66B4142E-7A94-466D-A6A4-B4C93B590E5D}" type="presOf" srcId="{45C0F69C-F089-464A-9A65-478E6FFD4986}" destId="{6AA50FD3-A5CE-47D9-B55B-03EA04A89356}" srcOrd="0" destOrd="0" presId="urn:microsoft.com/office/officeart/2005/8/layout/orgChart1"/>
    <dgm:cxn modelId="{E6DBEC20-EAFF-4B20-A829-25F5DA9BCC1C}" srcId="{28FAF274-2DAF-428B-A925-CF00D2225566}" destId="{BC7E54E8-9D86-4BE1-83A6-B2046EC5E799}" srcOrd="7" destOrd="0" parTransId="{4A83D30F-0A48-4215-AF62-F5025D1B4DAA}" sibTransId="{27DE2D0C-A0FB-4129-8AD1-54CB0C734D12}"/>
    <dgm:cxn modelId="{A8ECE602-1EC1-4CC2-9294-C78FE4517322}" type="presOf" srcId="{166DB478-B9E6-4763-87D8-8CF1ABF05CC9}" destId="{2442354E-B579-41F2-929C-2C43199A637B}" srcOrd="0" destOrd="0" presId="urn:microsoft.com/office/officeart/2005/8/layout/orgChart1"/>
    <dgm:cxn modelId="{1405E9F6-1170-45A2-B642-5E2FC2657C7C}" type="presOf" srcId="{4F14C04B-E8AF-4124-B7D2-89A3268853ED}" destId="{B96B256B-40FD-49CF-81C6-8C49B39AF8C7}" srcOrd="0" destOrd="0" presId="urn:microsoft.com/office/officeart/2005/8/layout/orgChart1"/>
    <dgm:cxn modelId="{CA11979F-A189-44C2-9FC4-FD2BABBC90E7}" type="presOf" srcId="{E6B9B39C-5CC4-47F7-8DD7-AF1F9BE53637}" destId="{420ED3EB-F859-4A84-9C01-CD0ACE3D970C}" srcOrd="0" destOrd="0" presId="urn:microsoft.com/office/officeart/2005/8/layout/orgChart1"/>
    <dgm:cxn modelId="{C4EEE323-66E3-41F2-8674-0C5F51CF9D02}" type="presOf" srcId="{5E80FA1C-DB69-4F31-B266-7FD6C8C1AECB}" destId="{717A56A2-628A-40CB-9D8D-DECC289E01EC}" srcOrd="0" destOrd="0" presId="urn:microsoft.com/office/officeart/2005/8/layout/orgChart1"/>
    <dgm:cxn modelId="{1BA18B4B-A9F5-4041-B14B-7B4D9C99B1F7}" type="presOf" srcId="{D8EA4662-F558-4870-ABBA-3B40E98573BD}" destId="{AD860DDC-6295-47D7-BF20-A35AB830F368}" srcOrd="0" destOrd="0" presId="urn:microsoft.com/office/officeart/2005/8/layout/orgChart1"/>
    <dgm:cxn modelId="{ACBAA358-FD32-4F07-9659-E514513723B6}" srcId="{81EED025-8338-4864-9642-54B700305A36}" destId="{89EEEDF5-6DCA-471D-BB9C-9DF0BDFC10F1}" srcOrd="0" destOrd="0" parTransId="{4F14C04B-E8AF-4124-B7D2-89A3268853ED}" sibTransId="{9D19049E-50D1-454A-99B0-53ECE7946211}"/>
    <dgm:cxn modelId="{E4554A26-A442-43B7-8E87-C647838CD5C7}" type="presOf" srcId="{2AF83A77-C9DB-49A3-8117-273B59C9D8E1}" destId="{A6CDD057-AE62-4D79-930A-673D35283BA4}" srcOrd="0" destOrd="0" presId="urn:microsoft.com/office/officeart/2005/8/layout/orgChart1"/>
    <dgm:cxn modelId="{06E97C19-20DF-4D9A-B29F-1DEE4A86E6F4}" type="presOf" srcId="{28FAF274-2DAF-428B-A925-CF00D2225566}" destId="{013DD5ED-889C-4FBE-B338-43F9D328D9D9}" srcOrd="0" destOrd="0" presId="urn:microsoft.com/office/officeart/2005/8/layout/orgChart1"/>
    <dgm:cxn modelId="{34A6CF61-2FA9-41D1-B502-AF73BEEB08D9}" type="presOf" srcId="{32FA9345-1F78-4FF8-92B9-AFF3BD301F5A}" destId="{189BB9D6-57D9-46BE-8596-299767932EAC}" srcOrd="0" destOrd="0" presId="urn:microsoft.com/office/officeart/2005/8/layout/orgChart1"/>
    <dgm:cxn modelId="{3F6BA1FD-E1CD-46C8-A5D3-2DFBCEE5BED7}" type="presOf" srcId="{8F93EDBA-1F7E-4C21-BFD8-640AE38C05B1}" destId="{318B1F8B-DBD5-4530-B02B-B4B90B602C06}" srcOrd="0" destOrd="0" presId="urn:microsoft.com/office/officeart/2005/8/layout/orgChart1"/>
    <dgm:cxn modelId="{67A70FCD-8D95-4BC2-A300-0EB59D7ECD56}" srcId="{7C8F6FEE-6720-4CE0-A42A-05B28F7793C1}" destId="{4DCB704F-5478-4592-82C2-5DE169075D35}" srcOrd="0" destOrd="0" parTransId="{27DD6CF6-2EC1-4BAC-860B-BCC22BDEA0D1}" sibTransId="{0ACDEEA5-CBB7-4536-83D4-C34E8A112AA0}"/>
    <dgm:cxn modelId="{E1CC7395-7C72-48C5-850B-B79A14C32CB5}" type="presOf" srcId="{28FAF274-2DAF-428B-A925-CF00D2225566}" destId="{417D2C90-9A0B-48ED-B369-859572D6E147}" srcOrd="1" destOrd="0" presId="urn:microsoft.com/office/officeart/2005/8/layout/orgChart1"/>
    <dgm:cxn modelId="{471D98FA-DFFC-4709-84E3-1B0FBF613513}" srcId="{71332F25-7D30-41C7-81E2-6C483D474B2E}" destId="{8F2AA4E4-5EE6-4753-8B3D-05FE2E53352D}" srcOrd="0" destOrd="0" parTransId="{45C0F69C-F089-464A-9A65-478E6FFD4986}" sibTransId="{950BF77B-E02B-4546-BF31-C8A7CC30D6F3}"/>
    <dgm:cxn modelId="{1049DA23-403D-40D5-997D-6B52EE5F428C}" type="presOf" srcId="{8F93EDBA-1F7E-4C21-BFD8-640AE38C05B1}" destId="{5DA82E92-357D-4D0B-AE09-B8DA2CD68361}" srcOrd="1" destOrd="0" presId="urn:microsoft.com/office/officeart/2005/8/layout/orgChart1"/>
    <dgm:cxn modelId="{B2418CFF-AF12-4EB2-8F1D-82A03E9BF667}" type="presOf" srcId="{A32B5F00-7BB6-443C-8C7F-E4C1DACD45B5}" destId="{B51DB05F-EE27-4D28-98ED-6BFC209547C0}" srcOrd="0" destOrd="0" presId="urn:microsoft.com/office/officeart/2005/8/layout/orgChart1"/>
    <dgm:cxn modelId="{4111B1A0-2EB0-40BA-ADD1-18696F4EDB47}" type="presOf" srcId="{8A535C17-461D-49B9-A88F-C919F1840B93}" destId="{A972075A-1CBC-4407-B34F-8FA24DD4530E}" srcOrd="0" destOrd="0" presId="urn:microsoft.com/office/officeart/2005/8/layout/orgChart1"/>
    <dgm:cxn modelId="{4ED16F2D-ED39-4B57-8E91-EDACE9920F0E}" srcId="{79F0D44F-1887-4FE7-BE76-8F1F4A73788D}" destId="{88DF64FD-C124-437E-8AF4-AB0ACDFB2F16}" srcOrd="1" destOrd="0" parTransId="{C31AFD4A-E223-4A25-89F7-B06D4415FB76}" sibTransId="{F8009373-1C47-429A-B60E-8FA6BF847492}"/>
    <dgm:cxn modelId="{84CF101E-41C7-4A7A-93CD-66D53473E378}" type="presOf" srcId="{9E88AEC2-8B4F-47CD-8ED6-5371DCCDD9F3}" destId="{5F3B1156-4D74-477F-9E09-46DC258E6F2F}" srcOrd="0" destOrd="0" presId="urn:microsoft.com/office/officeart/2005/8/layout/orgChart1"/>
    <dgm:cxn modelId="{627AE067-82D3-48A3-8C22-6989858F9838}" srcId="{2AF83A77-C9DB-49A3-8117-273B59C9D8E1}" destId="{27F6AB18-C9F9-49D9-83C1-CC0AB176D15F}" srcOrd="0" destOrd="0" parTransId="{5F263438-F5FA-4C99-A508-C95CA543519E}" sibTransId="{6ABA4FD6-AC00-4E1C-9EFF-9A0A2D41E966}"/>
    <dgm:cxn modelId="{29C0108F-A447-4630-97CC-452E335D2FBC}" type="presOf" srcId="{8F2AA4E4-5EE6-4753-8B3D-05FE2E53352D}" destId="{35CF513B-746E-4197-87FD-73631135F367}" srcOrd="1" destOrd="0" presId="urn:microsoft.com/office/officeart/2005/8/layout/orgChart1"/>
    <dgm:cxn modelId="{CE98A38E-5D7E-42EB-A396-7A2DE92A05DB}" type="presOf" srcId="{8F2AA4E4-5EE6-4753-8B3D-05FE2E53352D}" destId="{C158D680-15FC-4442-87D3-8B24E12DD52D}" srcOrd="0" destOrd="0" presId="urn:microsoft.com/office/officeart/2005/8/layout/orgChart1"/>
    <dgm:cxn modelId="{03BBECCB-3681-4EC6-B16F-07104129F222}" type="presOf" srcId="{4DCB704F-5478-4592-82C2-5DE169075D35}" destId="{A39587DC-8FEC-462E-9645-9C9479AF9457}" srcOrd="0" destOrd="0" presId="urn:microsoft.com/office/officeart/2005/8/layout/orgChart1"/>
    <dgm:cxn modelId="{C5CD9E92-F172-49E3-9944-0DA4028A124F}" type="presOf" srcId="{BF1E9F55-8E7D-4823-B55D-8C7F1307D852}" destId="{9002F37F-D494-4385-9EF6-9E8B8079D26C}" srcOrd="1" destOrd="0" presId="urn:microsoft.com/office/officeart/2005/8/layout/orgChart1"/>
    <dgm:cxn modelId="{0F4AE37B-D473-4037-BA55-27309310A71B}" srcId="{E6B9B39C-5CC4-47F7-8DD7-AF1F9BE53637}" destId="{71332F25-7D30-41C7-81E2-6C483D474B2E}" srcOrd="2" destOrd="0" parTransId="{6C5E85D1-4F81-4C7E-AA0A-DDCA0A454AE0}" sibTransId="{7EA0647D-12D2-400A-A3B4-C54C3D8831A4}"/>
    <dgm:cxn modelId="{26749139-288A-4D19-AE26-5074ABC6E773}" type="presOf" srcId="{E6B9B39C-5CC4-47F7-8DD7-AF1F9BE53637}" destId="{4F4EDD41-99FB-4DD7-857E-3493A8F4C98D}" srcOrd="1" destOrd="0" presId="urn:microsoft.com/office/officeart/2005/8/layout/orgChart1"/>
    <dgm:cxn modelId="{8B8509D9-941A-4BB5-AF8D-ED5EB164205D}" srcId="{28FAF274-2DAF-428B-A925-CF00D2225566}" destId="{7C8F6FEE-6720-4CE0-A42A-05B28F7793C1}" srcOrd="8" destOrd="0" parTransId="{42195CCE-8EE7-4B5A-B8FE-A24EF815AC22}" sibTransId="{9A4E456C-ADFD-4BD8-A28E-DFD7852A5757}"/>
    <dgm:cxn modelId="{959D8644-D667-41CD-9C84-79012B4B02C2}" type="presOf" srcId="{0D46479E-FE2A-4693-95B2-0711EA42A1CC}" destId="{1FC9E3F4-9B24-45E5-94F8-4EE2B638E65F}" srcOrd="0" destOrd="0" presId="urn:microsoft.com/office/officeart/2005/8/layout/orgChart1"/>
    <dgm:cxn modelId="{50C22B6A-A4C7-4E28-9DEB-7C1C45D4A921}" type="presOf" srcId="{19449C83-1088-4E2A-89B2-A124B4A5C5A6}" destId="{F4F06816-3069-4A92-890F-EF8B914E9A14}" srcOrd="0" destOrd="0" presId="urn:microsoft.com/office/officeart/2005/8/layout/orgChart1"/>
    <dgm:cxn modelId="{028E9237-7959-46E3-9C37-1B18A3F4AA8F}" type="presOf" srcId="{81EED025-8338-4864-9642-54B700305A36}" destId="{4F6A44EF-32D4-4C82-A423-CCBFEAD49989}" srcOrd="0" destOrd="0" presId="urn:microsoft.com/office/officeart/2005/8/layout/orgChart1"/>
    <dgm:cxn modelId="{5D35EBF5-7ECB-4B48-8855-3D9DF2683E54}" type="presOf" srcId="{BC7E54E8-9D86-4BE1-83A6-B2046EC5E799}" destId="{8AA3CBED-3404-486A-85C3-6D9FBEFD13F1}" srcOrd="1" destOrd="0" presId="urn:microsoft.com/office/officeart/2005/8/layout/orgChart1"/>
    <dgm:cxn modelId="{310CCB07-55A4-48F5-A85E-0D28E4D011DB}" type="presOf" srcId="{AF39228C-DCD3-46B0-B294-F62BC35A4624}" destId="{3E970E4C-B37F-4B69-A211-239250B9394A}" srcOrd="1" destOrd="0" presId="urn:microsoft.com/office/officeart/2005/8/layout/orgChart1"/>
    <dgm:cxn modelId="{870A3631-7AC7-40F7-A378-6B97C49D1EB1}" type="presOf" srcId="{27F6AB18-C9F9-49D9-83C1-CC0AB176D15F}" destId="{722D346E-5F77-4868-BF17-B388C7F09E94}" srcOrd="0" destOrd="0" presId="urn:microsoft.com/office/officeart/2005/8/layout/orgChart1"/>
    <dgm:cxn modelId="{514A799D-3A8D-4604-A230-68E2A0A1BFCE}" type="presOf" srcId="{32FA9345-1F78-4FF8-92B9-AFF3BD301F5A}" destId="{ABDF6CE3-4683-440A-A77D-D02E22EDD2F3}" srcOrd="1" destOrd="0" presId="urn:microsoft.com/office/officeart/2005/8/layout/orgChart1"/>
    <dgm:cxn modelId="{BFD3FE14-FA4B-4FC6-8707-BECDF56BA2B5}" type="presOf" srcId="{D8EA4662-F558-4870-ABBA-3B40E98573BD}" destId="{DDB89F27-E9EF-46FE-9683-CB84E160E813}" srcOrd="1" destOrd="0" presId="urn:microsoft.com/office/officeart/2005/8/layout/orgChart1"/>
    <dgm:cxn modelId="{574A33F0-8BF5-4773-BBE0-C73E92B490BF}" srcId="{8F93EDBA-1F7E-4C21-BFD8-640AE38C05B1}" destId="{FCBF790C-BE84-467A-AA6A-59826E84C1AE}" srcOrd="3" destOrd="0" parTransId="{0E9061E1-5E08-4B28-9F92-90655EC7A507}" sibTransId="{B8C69EE6-A872-433A-BF45-6EAFA29D3B65}"/>
    <dgm:cxn modelId="{0590BA67-DA58-4EB3-92D9-622BF3EF13CE}" type="presOf" srcId="{C2F87841-FD92-4CFB-8C6D-F5D0EE02FCBB}" destId="{81A18B22-5F0E-4D73-A273-36C15C12762B}" srcOrd="0" destOrd="0" presId="urn:microsoft.com/office/officeart/2005/8/layout/orgChart1"/>
    <dgm:cxn modelId="{7CC3D392-E627-4B6F-92E6-FFF3B56847A7}" type="presOf" srcId="{3A97D72A-3409-493A-A058-3D8049FC8E17}" destId="{17ED02C8-D5C7-4BB6-B3D5-E237114382C2}" srcOrd="1" destOrd="0" presId="urn:microsoft.com/office/officeart/2005/8/layout/orgChart1"/>
    <dgm:cxn modelId="{5C4085E3-78C8-4F39-A398-64574E6B8C7D}" type="presOf" srcId="{C2F87841-FD92-4CFB-8C6D-F5D0EE02FCBB}" destId="{F73A8BC5-E3C3-4A03-AF54-613F5A8F9315}" srcOrd="1" destOrd="0" presId="urn:microsoft.com/office/officeart/2005/8/layout/orgChart1"/>
    <dgm:cxn modelId="{EF438F96-7ACE-4677-B416-620964D793A8}" type="presOf" srcId="{88DF64FD-C124-437E-8AF4-AB0ACDFB2F16}" destId="{804BC80F-2AD2-485A-B1F7-2CF89296DD56}" srcOrd="1" destOrd="0" presId="urn:microsoft.com/office/officeart/2005/8/layout/orgChart1"/>
    <dgm:cxn modelId="{5D568975-B7D6-4A79-98A4-576CFA7FCB98}" srcId="{28FAF274-2DAF-428B-A925-CF00D2225566}" destId="{58F0B845-C795-49FA-B5FC-D95B3ABBA281}" srcOrd="4" destOrd="0" parTransId="{2A8F21BC-96C1-436D-85C3-3DCFA9138706}" sibTransId="{1125A00C-9E92-4B79-AB53-189C40C6B0E3}"/>
    <dgm:cxn modelId="{9BDEDA1B-590C-4227-8544-7ABD7CE72924}" type="presOf" srcId="{79F0D44F-1887-4FE7-BE76-8F1F4A73788D}" destId="{F86B79E7-182E-46D5-B1DF-432E9073FF33}" srcOrd="0" destOrd="0" presId="urn:microsoft.com/office/officeart/2005/8/layout/orgChart1"/>
    <dgm:cxn modelId="{E46F72D6-A088-42FC-B06A-F653039D3529}" type="presOf" srcId="{80A8E9DB-15AE-4502-8EA8-D0FBC4EE91D5}" destId="{37814AE4-297C-499D-855F-8A8E5859C2D8}" srcOrd="1" destOrd="0" presId="urn:microsoft.com/office/officeart/2005/8/layout/orgChart1"/>
    <dgm:cxn modelId="{BC811ABF-6D4D-4635-8575-0368F33D2149}" type="presOf" srcId="{63736F98-05DF-4FA6-ADC7-0354B238FE7A}" destId="{E20E2EA3-407D-4FB7-8B79-9B5901D7313C}" srcOrd="0" destOrd="0" presId="urn:microsoft.com/office/officeart/2005/8/layout/orgChart1"/>
    <dgm:cxn modelId="{18E93703-B0AD-4FAF-A495-8845EE1D3A15}" srcId="{ED6D3B65-C880-4190-ABC7-BCCF0D4201F3}" destId="{79F0D44F-1887-4FE7-BE76-8F1F4A73788D}" srcOrd="0" destOrd="0" parTransId="{F48FA66D-9CD5-40B8-B894-E1AB34FBBA05}" sibTransId="{F8BF0713-9CDA-4BD2-B260-56623EACAD8F}"/>
    <dgm:cxn modelId="{EBDCFDC2-38E2-444A-9960-DB4420BAAF98}" srcId="{FCBF790C-BE84-467A-AA6A-59826E84C1AE}" destId="{AF39228C-DCD3-46B0-B294-F62BC35A4624}" srcOrd="0" destOrd="0" parTransId="{63736F98-05DF-4FA6-ADC7-0354B238FE7A}" sibTransId="{6D784686-8393-43F6-B61C-6A3D8D6B4AA1}"/>
    <dgm:cxn modelId="{755193C9-3120-48D1-A399-490C1DA771F4}" srcId="{DEF36843-C14D-434A-A654-5F9C274940E7}" destId="{9575343B-94D9-4CA9-A5A5-9874C2F0B129}" srcOrd="0" destOrd="0" parTransId="{47B41531-6C8F-4F20-B47C-2F65B862DE77}" sibTransId="{9B459536-4E2C-4B09-9A7B-3492E2CCAE71}"/>
    <dgm:cxn modelId="{A300C06F-CC8C-4923-965C-BFDDB211343A}" type="presOf" srcId="{2A8F21BC-96C1-436D-85C3-3DCFA9138706}" destId="{8406A9CD-3386-44CE-AEDF-8D1347AC5BF5}" srcOrd="0" destOrd="0" presId="urn:microsoft.com/office/officeart/2005/8/layout/orgChart1"/>
    <dgm:cxn modelId="{3A60057E-4169-48BD-93C2-6C116D3FF0ED}" srcId="{8F93EDBA-1F7E-4C21-BFD8-640AE38C05B1}" destId="{80A8E9DB-15AE-4502-8EA8-D0FBC4EE91D5}" srcOrd="0" destOrd="0" parTransId="{92DCC78B-7276-4C76-A11A-41DA66505213}" sibTransId="{DA01C7D9-BEFD-4DE4-B5CE-02336EB95E4B}"/>
    <dgm:cxn modelId="{56C4E8A6-112D-4E85-A638-2DBEAFFEDA87}" type="presOf" srcId="{FCBF790C-BE84-467A-AA6A-59826E84C1AE}" destId="{A1760F78-E1A0-4B97-8A63-938007EA79EC}" srcOrd="1" destOrd="0" presId="urn:microsoft.com/office/officeart/2005/8/layout/orgChart1"/>
    <dgm:cxn modelId="{ECCD78B2-4B65-403B-BAAD-C92939A75D22}" srcId="{28FAF274-2DAF-428B-A925-CF00D2225566}" destId="{8F93EDBA-1F7E-4C21-BFD8-640AE38C05B1}" srcOrd="1" destOrd="0" parTransId="{8A535C17-461D-49B9-A88F-C919F1840B93}" sibTransId="{95A317A8-20C5-4893-87B5-08D97A62FEC8}"/>
    <dgm:cxn modelId="{5A3C4235-394C-4AB2-925A-C674E0CC8772}" srcId="{BF1E9F55-8E7D-4823-B55D-8C7F1307D852}" destId="{C2F87841-FD92-4CFB-8C6D-F5D0EE02FCBB}" srcOrd="0" destOrd="0" parTransId="{0321ADD4-4817-44B3-8722-5DA46D7799C7}" sibTransId="{C1766D5B-7DE5-4ED5-BCD2-9F7DEC52C704}"/>
    <dgm:cxn modelId="{8F2A43AC-0CFE-474B-BF4E-774B146C759F}" type="presOf" srcId="{27DD6CF6-2EC1-4BAC-860B-BCC22BDEA0D1}" destId="{FD5D053F-6AAF-49F7-8571-AC6FFD42449B}" srcOrd="0" destOrd="0" presId="urn:microsoft.com/office/officeart/2005/8/layout/orgChart1"/>
    <dgm:cxn modelId="{03E9BDB1-9899-4635-B047-17748BAD4DC7}" type="presOf" srcId="{0E9061E1-5E08-4B28-9F92-90655EC7A507}" destId="{A314D6E8-8DDD-4F22-BDBA-8E12F964C72C}" srcOrd="0" destOrd="0" presId="urn:microsoft.com/office/officeart/2005/8/layout/orgChart1"/>
    <dgm:cxn modelId="{84C44B3E-158F-425D-92B7-0CA6F37C82B7}" type="presOf" srcId="{92DCC78B-7276-4C76-A11A-41DA66505213}" destId="{E9CB78A0-B8B0-4C45-BE13-5A0D62A8E417}" srcOrd="0" destOrd="0" presId="urn:microsoft.com/office/officeart/2005/8/layout/orgChart1"/>
    <dgm:cxn modelId="{E7D7B57F-D563-4DCF-8532-D22969CD1BAF}" type="presOf" srcId="{DEF36843-C14D-434A-A654-5F9C274940E7}" destId="{BD44B533-7AFF-43E4-BBFC-FF9E51767D6E}" srcOrd="0" destOrd="0" presId="urn:microsoft.com/office/officeart/2005/8/layout/orgChart1"/>
    <dgm:cxn modelId="{6FEFA2C2-6B24-4E51-802F-059CFCA806B9}" srcId="{28FAF274-2DAF-428B-A925-CF00D2225566}" destId="{E6B9B39C-5CC4-47F7-8DD7-AF1F9BE53637}" srcOrd="2" destOrd="0" parTransId="{732D7353-4432-4E75-89DD-7532B8A73381}" sibTransId="{AD396610-F950-49B8-8EE1-5676C8D432BC}"/>
    <dgm:cxn modelId="{0BBC0AC2-9EC0-4A30-AC79-A5E6A2DA304B}" type="presOf" srcId="{FD64F658-6EFB-4882-8AC3-B4D80F0D35D6}" destId="{5B6516AC-C4BB-47D9-8BEA-BFBE4D09E779}" srcOrd="0" destOrd="0" presId="urn:microsoft.com/office/officeart/2005/8/layout/orgChart1"/>
    <dgm:cxn modelId="{EB86577B-2DB8-4AC5-95A9-124D5C1DE52D}" srcId="{32FA9345-1F78-4FF8-92B9-AFF3BD301F5A}" destId="{D8EA4662-F558-4870-ABBA-3B40E98573BD}" srcOrd="0" destOrd="0" parTransId="{6012615C-B01B-45CF-AC69-28C1889F132E}" sibTransId="{B92B7B5D-0060-4FB4-9FEE-3B6C8089AC89}"/>
    <dgm:cxn modelId="{DC75071E-E4C4-43A0-9C05-E2B4DED861B6}" type="presOf" srcId="{ED6D3B65-C880-4190-ABC7-BCCF0D4201F3}" destId="{5ECC454F-BC90-41BC-AB54-AA905D1A82D1}" srcOrd="0" destOrd="0" presId="urn:microsoft.com/office/officeart/2005/8/layout/orgChart1"/>
    <dgm:cxn modelId="{D28F0B92-82F6-4055-9D46-B3CB8782110B}" type="presOf" srcId="{88DF64FD-C124-437E-8AF4-AB0ACDFB2F16}" destId="{A085E724-B0C6-405A-9AC2-19678F0DF596}" srcOrd="0" destOrd="0" presId="urn:microsoft.com/office/officeart/2005/8/layout/orgChart1"/>
    <dgm:cxn modelId="{7376F74F-8C4D-4474-8BF3-B0C4C148E166}" type="presOf" srcId="{F576F360-F5AF-4613-9CC6-DED58DBAB14D}" destId="{7F41B948-A9C1-4D4B-A77E-9EA1F1ED93E6}" srcOrd="0" destOrd="0" presId="urn:microsoft.com/office/officeart/2005/8/layout/orgChart1"/>
    <dgm:cxn modelId="{3E052B0F-252E-4F1C-AB74-149B0C5646FA}" srcId="{E6B9B39C-5CC4-47F7-8DD7-AF1F9BE53637}" destId="{DEF36843-C14D-434A-A654-5F9C274940E7}" srcOrd="1" destOrd="0" parTransId="{F2EFE8D7-6622-4B81-A4BC-CA8CD0634EFD}" sibTransId="{C3522D44-CE38-4364-8CE9-6A1867D84FAF}"/>
    <dgm:cxn modelId="{F22680BA-5738-4CF7-903E-4891917802AC}" type="presOf" srcId="{4A83D30F-0A48-4215-AF62-F5025D1B4DAA}" destId="{D750A01A-CF4B-491A-BB85-C43B00E5ECBE}" srcOrd="0" destOrd="0" presId="urn:microsoft.com/office/officeart/2005/8/layout/orgChart1"/>
    <dgm:cxn modelId="{8ECFFE0A-FC42-44A1-B052-C51063DC8AD2}" type="presOf" srcId="{F2EFE8D7-6622-4B81-A4BC-CA8CD0634EFD}" destId="{0B227EDB-7632-4F69-8A5B-5CD22FED9B59}" srcOrd="0" destOrd="0" presId="urn:microsoft.com/office/officeart/2005/8/layout/orgChart1"/>
    <dgm:cxn modelId="{665919CB-9551-42C1-A6FC-4AA555A81FED}" type="presOf" srcId="{7C8F6FEE-6720-4CE0-A42A-05B28F7793C1}" destId="{AF11C420-32B9-45B5-84E1-297B69F39D59}" srcOrd="0" destOrd="0" presId="urn:microsoft.com/office/officeart/2005/8/layout/orgChart1"/>
    <dgm:cxn modelId="{0DF96CF2-42AD-46E1-8A46-0B9DEB249B00}" type="presOf" srcId="{9575343B-94D9-4CA9-A5A5-9874C2F0B129}" destId="{24D08FFD-D7FE-44E6-95A6-ACCCCE2C3322}" srcOrd="1" destOrd="0" presId="urn:microsoft.com/office/officeart/2005/8/layout/orgChart1"/>
    <dgm:cxn modelId="{E3F58B2B-9A14-42DF-839B-7A84725F9B01}" type="presOf" srcId="{5F263438-F5FA-4C99-A508-C95CA543519E}" destId="{270BEF54-4F88-4D23-B2E7-622A0524BE7E}" srcOrd="0" destOrd="0" presId="urn:microsoft.com/office/officeart/2005/8/layout/orgChart1"/>
    <dgm:cxn modelId="{97E86C8F-FA97-4B38-8272-DB6DE7E8CBD7}" srcId="{58F0B845-C795-49FA-B5FC-D95B3ABBA281}" destId="{B5005388-31B7-48CC-9E7D-E3972180495C}" srcOrd="0" destOrd="0" parTransId="{7A4F8C83-1354-484D-9528-40ADE67F5A05}" sibTransId="{E8BC9EEE-E218-4CF1-9055-BE3736A22294}"/>
    <dgm:cxn modelId="{15DF5DAD-3FD4-49F4-8EAF-309383355122}" type="presOf" srcId="{844842C3-6555-4674-94DC-E87C544A735E}" destId="{08A65B00-4D85-4B0A-A610-44A258E13963}" srcOrd="0" destOrd="0" presId="urn:microsoft.com/office/officeart/2005/8/layout/orgChart1"/>
    <dgm:cxn modelId="{60F110AF-E307-4E74-A6A9-1094EEF9061C}" type="presOf" srcId="{D06FE130-9412-4A8E-B3F7-025E110E6145}" destId="{98CC7A2D-BFAD-46DB-A98F-D4C0A42D3A19}" srcOrd="0" destOrd="0" presId="urn:microsoft.com/office/officeart/2005/8/layout/orgChart1"/>
    <dgm:cxn modelId="{75CB4A58-AB1C-44CC-A8C7-E02BF7A3CEAF}" type="presOf" srcId="{FBDF6E32-4104-4E07-93BB-248C6BE69266}" destId="{2136A6F2-37E2-4695-8595-12F7724A4B3F}" srcOrd="0" destOrd="0" presId="urn:microsoft.com/office/officeart/2005/8/layout/orgChart1"/>
    <dgm:cxn modelId="{B73C05DC-ABB0-44F6-86A3-2953073E80AE}" type="presOf" srcId="{DEF36843-C14D-434A-A654-5F9C274940E7}" destId="{4CC67823-DE3A-41E3-B04B-5A74088D9CA7}" srcOrd="1" destOrd="0" presId="urn:microsoft.com/office/officeart/2005/8/layout/orgChart1"/>
    <dgm:cxn modelId="{BBD5C01B-B881-4C30-B001-9A7ED9F7D403}" type="presOf" srcId="{FCBF790C-BE84-467A-AA6A-59826E84C1AE}" destId="{E3242B9E-0BCA-4930-A7DF-6170C86060E2}" srcOrd="0" destOrd="0" presId="urn:microsoft.com/office/officeart/2005/8/layout/orgChart1"/>
    <dgm:cxn modelId="{8C9F2F7F-6BE4-4345-8A2B-9BDD3022E00C}" type="presOf" srcId="{58F0B845-C795-49FA-B5FC-D95B3ABBA281}" destId="{37973ED0-27EE-4780-8305-A71111518FF1}" srcOrd="0" destOrd="0" presId="urn:microsoft.com/office/officeart/2005/8/layout/orgChart1"/>
    <dgm:cxn modelId="{32E51AC3-5F34-41CD-83A3-0F2B6CE8A71E}" type="presOf" srcId="{BC7E54E8-9D86-4BE1-83A6-B2046EC5E799}" destId="{54F125E4-74AD-4844-B004-2B5A601D48BF}" srcOrd="0" destOrd="0" presId="urn:microsoft.com/office/officeart/2005/8/layout/orgChart1"/>
    <dgm:cxn modelId="{F1BF6062-C970-40A8-A0E1-5E7F89C91475}" type="presOf" srcId="{F16A6E4F-428A-4E15-9116-5E085E03D08E}" destId="{EA82D4C2-C738-489A-BE57-348F169C7F74}" srcOrd="0" destOrd="0" presId="urn:microsoft.com/office/officeart/2005/8/layout/orgChart1"/>
    <dgm:cxn modelId="{E5250333-3919-40B9-8860-426FFEC70CB1}" type="presOf" srcId="{B5005388-31B7-48CC-9E7D-E3972180495C}" destId="{7F0BD73F-B97B-43F2-9606-D846853C9EBE}" srcOrd="1" destOrd="0" presId="urn:microsoft.com/office/officeart/2005/8/layout/orgChart1"/>
    <dgm:cxn modelId="{EBF77D36-8FC8-4B8E-A77F-9B465C6BB63A}" type="presOf" srcId="{7A4F8C83-1354-484D-9528-40ADE67F5A05}" destId="{48E0F39A-E24B-4D80-B3CD-42EBC781129F}" srcOrd="0" destOrd="0" presId="urn:microsoft.com/office/officeart/2005/8/layout/orgChart1"/>
    <dgm:cxn modelId="{0325C318-EBFA-48F4-B05E-36CB61DB8EDA}" type="presOf" srcId="{0321ADD4-4817-44B3-8722-5DA46D7799C7}" destId="{76182755-45DB-4384-8BDD-118025A0EBE9}" srcOrd="0" destOrd="0" presId="urn:microsoft.com/office/officeart/2005/8/layout/orgChart1"/>
    <dgm:cxn modelId="{D9C5C106-7B73-444B-93FE-1BD7F443B947}" type="presOf" srcId="{6C5E85D1-4F81-4C7E-AA0A-DDCA0A454AE0}" destId="{9C43AB28-BA7B-4414-B574-4AD1E39BB830}" srcOrd="0" destOrd="0" presId="urn:microsoft.com/office/officeart/2005/8/layout/orgChart1"/>
    <dgm:cxn modelId="{6B77B7B3-592C-4269-A47F-34CF3F22CD83}" type="presOf" srcId="{D65845B0-ACA3-4937-AB6E-59251E72CAFF}" destId="{313A2EC3-6539-4B83-9210-1C3C0A2D3F04}" srcOrd="0" destOrd="0" presId="urn:microsoft.com/office/officeart/2005/8/layout/orgChart1"/>
    <dgm:cxn modelId="{DFB68FC5-779B-4A0D-AD6C-7B60BF630F8B}" srcId="{8F93EDBA-1F7E-4C21-BFD8-640AE38C05B1}" destId="{D65845B0-ACA3-4937-AB6E-59251E72CAFF}" srcOrd="1" destOrd="0" parTransId="{8212E47C-1ABA-448B-A474-C6710EF59B2B}" sibTransId="{73AC78B4-49B4-49BB-BBF1-24718202DFEB}"/>
    <dgm:cxn modelId="{A33E2784-02A3-4FAB-9529-299E07798C8B}" srcId="{BC7E54E8-9D86-4BE1-83A6-B2046EC5E799}" destId="{3A97D72A-3409-493A-A058-3D8049FC8E17}" srcOrd="0" destOrd="0" parTransId="{D06FE130-9412-4A8E-B3F7-025E110E6145}" sibTransId="{AE1B19CA-5C0A-4666-B846-075048987EDE}"/>
    <dgm:cxn modelId="{2D7461D3-E859-466F-B7F7-578D508A248E}" srcId="{28FAF274-2DAF-428B-A925-CF00D2225566}" destId="{F576F360-F5AF-4613-9CC6-DED58DBAB14D}" srcOrd="0" destOrd="0" parTransId="{A32B5F00-7BB6-443C-8C7F-E4C1DACD45B5}" sibTransId="{F2F9B2E1-E5E4-4ECD-B71D-FA3CFFE200C8}"/>
    <dgm:cxn modelId="{5FC680FF-E8B9-43D9-8187-9B15EE13FE32}" type="presOf" srcId="{732D7353-4432-4E75-89DD-7532B8A73381}" destId="{1F356F9C-393E-43DA-AADB-CD4419586103}" srcOrd="0" destOrd="0" presId="urn:microsoft.com/office/officeart/2005/8/layout/orgChart1"/>
    <dgm:cxn modelId="{713817F6-525D-44AB-81BF-2D2B4AEC1B18}" type="presOf" srcId="{2AF83A77-C9DB-49A3-8117-273B59C9D8E1}" destId="{FF1CB309-323D-4284-9C17-E0271D4E1A4D}" srcOrd="1" destOrd="0" presId="urn:microsoft.com/office/officeart/2005/8/layout/orgChart1"/>
    <dgm:cxn modelId="{F71C6C8A-EF6A-4B65-9069-4859B3E9500D}" type="presOf" srcId="{89EEEDF5-6DCA-471D-BB9C-9DF0BDFC10F1}" destId="{674ED78E-4903-4B6A-8F87-9C0E6E11F033}" srcOrd="1" destOrd="0" presId="urn:microsoft.com/office/officeart/2005/8/layout/orgChart1"/>
    <dgm:cxn modelId="{4C647D10-5478-4CCD-AFA3-FCB79CCC435B}" type="presOf" srcId="{4DCB704F-5478-4592-82C2-5DE169075D35}" destId="{C49DF020-3012-4EFC-910F-3B858287886E}" srcOrd="1" destOrd="0" presId="urn:microsoft.com/office/officeart/2005/8/layout/orgChart1"/>
    <dgm:cxn modelId="{A389F15E-6759-47A1-BECE-71F6217F29C3}" type="presOf" srcId="{80A8E9DB-15AE-4502-8EA8-D0FBC4EE91D5}" destId="{67C39AA3-B20B-41E2-83FD-57D208D0094F}" srcOrd="0" destOrd="0" presId="urn:microsoft.com/office/officeart/2005/8/layout/orgChart1"/>
    <dgm:cxn modelId="{C98CBCEC-0200-49B5-A1CE-35D49FF0403E}" type="presOf" srcId="{81EED025-8338-4864-9642-54B700305A36}" destId="{F3D933F8-2677-4C7E-80A8-B920EEEF0B25}" srcOrd="1" destOrd="0" presId="urn:microsoft.com/office/officeart/2005/8/layout/orgChart1"/>
    <dgm:cxn modelId="{CB4E8E30-2E88-4F81-BA42-2394B410583B}" type="presOf" srcId="{42195CCE-8EE7-4B5A-B8FE-A24EF815AC22}" destId="{F215A614-F69E-4616-9E8B-EA2366893ED9}" srcOrd="0" destOrd="0" presId="urn:microsoft.com/office/officeart/2005/8/layout/orgChart1"/>
    <dgm:cxn modelId="{6CC5D84B-C7A5-49ED-896E-2B14CFA4F44A}" type="presOf" srcId="{19449C83-1088-4E2A-89B2-A124B4A5C5A6}" destId="{AC39715C-6BA0-4634-997C-73AFF5B35A77}" srcOrd="1" destOrd="0" presId="urn:microsoft.com/office/officeart/2005/8/layout/orgChart1"/>
    <dgm:cxn modelId="{F9A68C13-DB55-47E3-B9B5-C16CD5D21C58}" srcId="{E6B9B39C-5CC4-47F7-8DD7-AF1F9BE53637}" destId="{19449C83-1088-4E2A-89B2-A124B4A5C5A6}" srcOrd="0" destOrd="0" parTransId="{5E80FA1C-DB69-4F31-B266-7FD6C8C1AECB}" sibTransId="{B4CA49C2-3E98-4882-AD5B-C35F95504287}"/>
    <dgm:cxn modelId="{898ADCD6-0988-4C86-B3E7-E25FED856F2D}" type="presOf" srcId="{8D9FFE0B-A215-4BBC-9BF7-6DF7FBA17F71}" destId="{A458F262-2D15-45DC-83D2-A3654C497807}" srcOrd="0" destOrd="0" presId="urn:microsoft.com/office/officeart/2005/8/layout/orgChart1"/>
    <dgm:cxn modelId="{236F4817-B01B-43BE-BAFC-BC7189725676}" type="presOf" srcId="{89EEEDF5-6DCA-471D-BB9C-9DF0BDFC10F1}" destId="{414FEE11-6253-4508-8999-E98BDCB3DD2A}" srcOrd="0" destOrd="0" presId="urn:microsoft.com/office/officeart/2005/8/layout/orgChart1"/>
    <dgm:cxn modelId="{2FCA49B2-42D1-4969-968E-4357FB5EFDD2}" type="presOf" srcId="{FD64F658-6EFB-4882-8AC3-B4D80F0D35D6}" destId="{BD448536-A771-48CB-A22C-E4C1443CF7C8}" srcOrd="1" destOrd="0" presId="urn:microsoft.com/office/officeart/2005/8/layout/orgChart1"/>
    <dgm:cxn modelId="{7DD2DED2-7098-44F2-A72F-ACE28C91D5E4}" srcId="{28FAF274-2DAF-428B-A925-CF00D2225566}" destId="{81EED025-8338-4864-9642-54B700305A36}" srcOrd="5" destOrd="0" parTransId="{8D9FFE0B-A215-4BBC-9BF7-6DF7FBA17F71}" sibTransId="{5D225FD6-6327-4E36-929C-60F7D8C62904}"/>
    <dgm:cxn modelId="{19D3BFAD-2333-407A-9797-7402C3E82F3A}" srcId="{28FAF274-2DAF-428B-A925-CF00D2225566}" destId="{BF1E9F55-8E7D-4823-B55D-8C7F1307D852}" srcOrd="3" destOrd="0" parTransId="{9E88AEC2-8B4F-47CD-8ED6-5371DCCDD9F3}" sibTransId="{F7AE9E83-E214-4CA2-9161-71DE1821C345}"/>
    <dgm:cxn modelId="{B521E8BF-9819-4D64-B9BB-B8651D2506DC}" srcId="{88DF64FD-C124-437E-8AF4-AB0ACDFB2F16}" destId="{FD64F658-6EFB-4882-8AC3-B4D80F0D35D6}" srcOrd="0" destOrd="0" parTransId="{0D46479E-FE2A-4693-95B2-0711EA42A1CC}" sibTransId="{81AD4A77-65B6-4EDE-8220-D4E3E5F560F9}"/>
    <dgm:cxn modelId="{E20FA766-874E-4430-8E07-6E02233AA73C}" type="presOf" srcId="{47A6FFD3-3A30-4BF4-B9EC-8E5D1D0C403D}" destId="{ABB1412D-3730-4E0E-87CD-24C254E2E77C}" srcOrd="0" destOrd="0" presId="urn:microsoft.com/office/officeart/2005/8/layout/orgChart1"/>
    <dgm:cxn modelId="{D37DC866-8A18-4227-BBC1-6FC5FDD726FC}" type="presOf" srcId="{71332F25-7D30-41C7-81E2-6C483D474B2E}" destId="{12F3699A-D1E2-4AE5-B0F6-727270D5F81B}" srcOrd="1" destOrd="0" presId="urn:microsoft.com/office/officeart/2005/8/layout/orgChart1"/>
    <dgm:cxn modelId="{5F24DAAC-925A-4E15-8625-3ABC55D4D406}" srcId="{80A8E9DB-15AE-4502-8EA8-D0FBC4EE91D5}" destId="{47A6FFD3-3A30-4BF4-B9EC-8E5D1D0C403D}" srcOrd="0" destOrd="0" parTransId="{F16A6E4F-428A-4E15-9116-5E085E03D08E}" sibTransId="{85D95B5A-8039-4E1D-84D3-7FC88E586D36}"/>
    <dgm:cxn modelId="{903F101F-4E46-42FE-B717-8E8323E50111}" type="presOf" srcId="{D65845B0-ACA3-4937-AB6E-59251E72CAFF}" destId="{2C0B805E-2E0C-499F-86C7-468B841944D4}" srcOrd="1" destOrd="0" presId="urn:microsoft.com/office/officeart/2005/8/layout/orgChart1"/>
    <dgm:cxn modelId="{7DED6756-B64D-4769-98A1-262A8F32C510}" type="presOf" srcId="{6012615C-B01B-45CF-AC69-28C1889F132E}" destId="{79244ABF-3DED-425A-ADFA-1E7E71D4DCB0}" srcOrd="0" destOrd="0" presId="urn:microsoft.com/office/officeart/2005/8/layout/orgChart1"/>
    <dgm:cxn modelId="{AC839ECA-B4C0-4929-A258-DA9C2B9D7EDF}" type="presOf" srcId="{71332F25-7D30-41C7-81E2-6C483D474B2E}" destId="{5608748E-3AC1-474B-B372-D8672EF63100}" srcOrd="0" destOrd="0" presId="urn:microsoft.com/office/officeart/2005/8/layout/orgChart1"/>
    <dgm:cxn modelId="{65C55C4F-9B66-48D3-BA97-9C0B038B3BA7}" type="presOf" srcId="{3A97D72A-3409-493A-A058-3D8049FC8E17}" destId="{AEBFC889-4221-4300-8304-17C6313C4B11}" srcOrd="0" destOrd="0" presId="urn:microsoft.com/office/officeart/2005/8/layout/orgChart1"/>
    <dgm:cxn modelId="{CC913298-41D0-4BDA-9025-B2541F731992}" type="presOf" srcId="{47B41531-6C8F-4F20-B47C-2F65B862DE77}" destId="{6DF14237-AA8F-4C8C-8C1E-BD08379F8990}" srcOrd="0" destOrd="0" presId="urn:microsoft.com/office/officeart/2005/8/layout/orgChart1"/>
    <dgm:cxn modelId="{C4F1D7AA-FC2B-4E32-980D-B3E1C53EFAB5}" srcId="{8F93EDBA-1F7E-4C21-BFD8-640AE38C05B1}" destId="{2AF83A77-C9DB-49A3-8117-273B59C9D8E1}" srcOrd="2" destOrd="0" parTransId="{844842C3-6555-4674-94DC-E87C544A735E}" sibTransId="{0B82C8FB-E191-405C-812D-4E173A6BC722}"/>
    <dgm:cxn modelId="{8363D85D-9A69-48B7-9D27-D2770DAA4C7E}" type="presOf" srcId="{27F6AB18-C9F9-49D9-83C1-CC0AB176D15F}" destId="{97B77D72-0D62-45AC-BBF9-F9A1F5DD26D9}" srcOrd="1" destOrd="0" presId="urn:microsoft.com/office/officeart/2005/8/layout/orgChart1"/>
    <dgm:cxn modelId="{9A19CA6D-88EE-4235-B41A-67B0D69BDD25}" type="presOf" srcId="{F576F360-F5AF-4613-9CC6-DED58DBAB14D}" destId="{719262B1-4E13-474D-B0C2-334E6D41DE6A}" srcOrd="1" destOrd="0" presId="urn:microsoft.com/office/officeart/2005/8/layout/orgChart1"/>
    <dgm:cxn modelId="{2AC3EA64-13B3-4A34-82A0-15D7D5108255}" type="presOf" srcId="{79F0D44F-1887-4FE7-BE76-8F1F4A73788D}" destId="{2D69B314-799B-4A04-96A9-AFC3E20C42DF}" srcOrd="1" destOrd="0" presId="urn:microsoft.com/office/officeart/2005/8/layout/orgChart1"/>
    <dgm:cxn modelId="{395B5780-9CD1-486A-A794-219AF838BC45}" type="presOf" srcId="{8212E47C-1ABA-448B-A474-C6710EF59B2B}" destId="{08CCC59E-9E15-45D6-9A16-FC4EC2D9B04A}" srcOrd="0" destOrd="0" presId="urn:microsoft.com/office/officeart/2005/8/layout/orgChart1"/>
    <dgm:cxn modelId="{31A1D2BB-4E7C-4CB1-ADD9-B53B8B2D8096}" type="presOf" srcId="{58F0B845-C795-49FA-B5FC-D95B3ABBA281}" destId="{879CBC91-E263-4667-A43E-13F8EA1FB2E1}" srcOrd="1" destOrd="0" presId="urn:microsoft.com/office/officeart/2005/8/layout/orgChart1"/>
    <dgm:cxn modelId="{03FF80D9-8439-4DAB-AD59-D34D5750D6F2}" type="presOf" srcId="{9575343B-94D9-4CA9-A5A5-9874C2F0B129}" destId="{3E1DCBF4-F0E4-4547-B248-916DADF360D6}" srcOrd="0" destOrd="0" presId="urn:microsoft.com/office/officeart/2005/8/layout/orgChart1"/>
    <dgm:cxn modelId="{7DA70E41-79FC-4404-84B8-C1300961DD71}" type="presOf" srcId="{7C8F6FEE-6720-4CE0-A42A-05B28F7793C1}" destId="{F186D57D-AB73-42BA-9EB3-EB37CEDF9694}" srcOrd="1" destOrd="0" presId="urn:microsoft.com/office/officeart/2005/8/layout/orgChart1"/>
    <dgm:cxn modelId="{EF8E7C88-9292-4219-9925-58B850614304}" type="presOf" srcId="{BF1E9F55-8E7D-4823-B55D-8C7F1307D852}" destId="{0D1B18AC-8C29-44A8-99F8-33B9DDC9302C}" srcOrd="0" destOrd="0" presId="urn:microsoft.com/office/officeart/2005/8/layout/orgChart1"/>
    <dgm:cxn modelId="{D5869FD1-9451-4DC2-87CF-4286D2B24813}" type="presParOf" srcId="{5ECC454F-BC90-41BC-AB54-AA905D1A82D1}" destId="{48F805CD-B801-466B-9204-4318CC284C43}" srcOrd="0" destOrd="0" presId="urn:microsoft.com/office/officeart/2005/8/layout/orgChart1"/>
    <dgm:cxn modelId="{04A90410-3985-49C1-AA45-424BAFB1CDD6}" type="presParOf" srcId="{48F805CD-B801-466B-9204-4318CC284C43}" destId="{B75F2B4A-FAF6-48F0-A367-51F2479760B7}" srcOrd="0" destOrd="0" presId="urn:microsoft.com/office/officeart/2005/8/layout/orgChart1"/>
    <dgm:cxn modelId="{6D175C2F-E07B-4D08-81A6-2B27DD054F3E}" type="presParOf" srcId="{B75F2B4A-FAF6-48F0-A367-51F2479760B7}" destId="{F86B79E7-182E-46D5-B1DF-432E9073FF33}" srcOrd="0" destOrd="0" presId="urn:microsoft.com/office/officeart/2005/8/layout/orgChart1"/>
    <dgm:cxn modelId="{7E7A8CBA-07E5-462D-B0B4-E32F753503FC}" type="presParOf" srcId="{B75F2B4A-FAF6-48F0-A367-51F2479760B7}" destId="{2D69B314-799B-4A04-96A9-AFC3E20C42DF}" srcOrd="1" destOrd="0" presId="urn:microsoft.com/office/officeart/2005/8/layout/orgChart1"/>
    <dgm:cxn modelId="{7CBAE920-8E92-4000-B593-D8D0791EC201}" type="presParOf" srcId="{48F805CD-B801-466B-9204-4318CC284C43}" destId="{338F6113-28B6-49C2-98FC-FC1697B4C614}" srcOrd="1" destOrd="0" presId="urn:microsoft.com/office/officeart/2005/8/layout/orgChart1"/>
    <dgm:cxn modelId="{8BFFF322-6D51-4224-8465-200F645D1582}" type="presParOf" srcId="{338F6113-28B6-49C2-98FC-FC1697B4C614}" destId="{2442354E-B579-41F2-929C-2C43199A637B}" srcOrd="0" destOrd="0" presId="urn:microsoft.com/office/officeart/2005/8/layout/orgChart1"/>
    <dgm:cxn modelId="{4ED5EE7B-6247-4036-8448-EC0DDF2B7503}" type="presParOf" srcId="{338F6113-28B6-49C2-98FC-FC1697B4C614}" destId="{0BB9ABA7-C5D4-4E11-92BC-AC3FBAC19B3B}" srcOrd="1" destOrd="0" presId="urn:microsoft.com/office/officeart/2005/8/layout/orgChart1"/>
    <dgm:cxn modelId="{9B52AC95-4539-4748-9708-20EFDE714956}" type="presParOf" srcId="{0BB9ABA7-C5D4-4E11-92BC-AC3FBAC19B3B}" destId="{1CC35853-AABD-4F8C-B2F3-8B2DC21922B1}" srcOrd="0" destOrd="0" presId="urn:microsoft.com/office/officeart/2005/8/layout/orgChart1"/>
    <dgm:cxn modelId="{7DE8994B-BBE5-44AF-8D09-8580836C2EED}" type="presParOf" srcId="{1CC35853-AABD-4F8C-B2F3-8B2DC21922B1}" destId="{013DD5ED-889C-4FBE-B338-43F9D328D9D9}" srcOrd="0" destOrd="0" presId="urn:microsoft.com/office/officeart/2005/8/layout/orgChart1"/>
    <dgm:cxn modelId="{07123EE7-C0B5-48E1-B740-155BAC15DAF5}" type="presParOf" srcId="{1CC35853-AABD-4F8C-B2F3-8B2DC21922B1}" destId="{417D2C90-9A0B-48ED-B369-859572D6E147}" srcOrd="1" destOrd="0" presId="urn:microsoft.com/office/officeart/2005/8/layout/orgChart1"/>
    <dgm:cxn modelId="{0DC76A24-B67A-4669-B704-666591BB452D}" type="presParOf" srcId="{0BB9ABA7-C5D4-4E11-92BC-AC3FBAC19B3B}" destId="{0FC986DC-ADC0-4CAC-8F23-980416879F73}" srcOrd="1" destOrd="0" presId="urn:microsoft.com/office/officeart/2005/8/layout/orgChart1"/>
    <dgm:cxn modelId="{1ABB8983-21E7-4F83-A436-36D6F7A32E5B}" type="presParOf" srcId="{0FC986DC-ADC0-4CAC-8F23-980416879F73}" destId="{A972075A-1CBC-4407-B34F-8FA24DD4530E}" srcOrd="0" destOrd="0" presId="urn:microsoft.com/office/officeart/2005/8/layout/orgChart1"/>
    <dgm:cxn modelId="{7CE4E64B-CFA2-4B39-9095-15BB0D54CB59}" type="presParOf" srcId="{0FC986DC-ADC0-4CAC-8F23-980416879F73}" destId="{E90A6BF7-5F1A-4508-B1EB-7F9FF3268B5C}" srcOrd="1" destOrd="0" presId="urn:microsoft.com/office/officeart/2005/8/layout/orgChart1"/>
    <dgm:cxn modelId="{224EF069-0527-42F9-9CC8-4F0BDFBC1F42}" type="presParOf" srcId="{E90A6BF7-5F1A-4508-B1EB-7F9FF3268B5C}" destId="{38E6457F-7B2C-42A6-A3DD-619C55FA413C}" srcOrd="0" destOrd="0" presId="urn:microsoft.com/office/officeart/2005/8/layout/orgChart1"/>
    <dgm:cxn modelId="{C1C93518-E18D-450D-88FA-9B09E2FE5100}" type="presParOf" srcId="{38E6457F-7B2C-42A6-A3DD-619C55FA413C}" destId="{318B1F8B-DBD5-4530-B02B-B4B90B602C06}" srcOrd="0" destOrd="0" presId="urn:microsoft.com/office/officeart/2005/8/layout/orgChart1"/>
    <dgm:cxn modelId="{CACB06E3-1004-43C1-9D49-3D66575EB06A}" type="presParOf" srcId="{38E6457F-7B2C-42A6-A3DD-619C55FA413C}" destId="{5DA82E92-357D-4D0B-AE09-B8DA2CD68361}" srcOrd="1" destOrd="0" presId="urn:microsoft.com/office/officeart/2005/8/layout/orgChart1"/>
    <dgm:cxn modelId="{02E8B0FC-E034-486C-9FB8-88FF215DEEB7}" type="presParOf" srcId="{E90A6BF7-5F1A-4508-B1EB-7F9FF3268B5C}" destId="{5C5D747E-3903-4A6B-AE40-C36176EC0659}" srcOrd="1" destOrd="0" presId="urn:microsoft.com/office/officeart/2005/8/layout/orgChart1"/>
    <dgm:cxn modelId="{2FB05476-11E0-4AB8-A6E2-037C1C913E74}" type="presParOf" srcId="{5C5D747E-3903-4A6B-AE40-C36176EC0659}" destId="{E9CB78A0-B8B0-4C45-BE13-5A0D62A8E417}" srcOrd="0" destOrd="0" presId="urn:microsoft.com/office/officeart/2005/8/layout/orgChart1"/>
    <dgm:cxn modelId="{5596BFCA-A279-4B0C-BBDF-5FEBEEC93376}" type="presParOf" srcId="{5C5D747E-3903-4A6B-AE40-C36176EC0659}" destId="{BE1651A6-C4D4-49F6-87A4-0DC60C991612}" srcOrd="1" destOrd="0" presId="urn:microsoft.com/office/officeart/2005/8/layout/orgChart1"/>
    <dgm:cxn modelId="{F777D8F5-B2B5-4B0A-B44A-95C28B69ED47}" type="presParOf" srcId="{BE1651A6-C4D4-49F6-87A4-0DC60C991612}" destId="{D82C1579-AEA3-4CA7-8F87-9968AF20A8CE}" srcOrd="0" destOrd="0" presId="urn:microsoft.com/office/officeart/2005/8/layout/orgChart1"/>
    <dgm:cxn modelId="{5688BD97-6E7B-4397-9874-953B07006E84}" type="presParOf" srcId="{D82C1579-AEA3-4CA7-8F87-9968AF20A8CE}" destId="{67C39AA3-B20B-41E2-83FD-57D208D0094F}" srcOrd="0" destOrd="0" presId="urn:microsoft.com/office/officeart/2005/8/layout/orgChart1"/>
    <dgm:cxn modelId="{92932141-5A7F-41D7-88AD-41233C3A4AC9}" type="presParOf" srcId="{D82C1579-AEA3-4CA7-8F87-9968AF20A8CE}" destId="{37814AE4-297C-499D-855F-8A8E5859C2D8}" srcOrd="1" destOrd="0" presId="urn:microsoft.com/office/officeart/2005/8/layout/orgChart1"/>
    <dgm:cxn modelId="{643E337C-B406-4B3F-AC64-74EB46B3AB1F}" type="presParOf" srcId="{BE1651A6-C4D4-49F6-87A4-0DC60C991612}" destId="{EBCAC453-3F2E-4130-876E-E34DDA7C537C}" srcOrd="1" destOrd="0" presId="urn:microsoft.com/office/officeart/2005/8/layout/orgChart1"/>
    <dgm:cxn modelId="{08EA4D81-1FBA-40E6-8385-83F71E96BAC1}" type="presParOf" srcId="{EBCAC453-3F2E-4130-876E-E34DDA7C537C}" destId="{EA82D4C2-C738-489A-BE57-348F169C7F74}" srcOrd="0" destOrd="0" presId="urn:microsoft.com/office/officeart/2005/8/layout/orgChart1"/>
    <dgm:cxn modelId="{311E4B8C-90CA-42A3-9BC1-6198F803A699}" type="presParOf" srcId="{EBCAC453-3F2E-4130-876E-E34DDA7C537C}" destId="{1FD1E425-5A87-48FD-BBE6-47C6319769B6}" srcOrd="1" destOrd="0" presId="urn:microsoft.com/office/officeart/2005/8/layout/orgChart1"/>
    <dgm:cxn modelId="{9AFC11BA-EAD1-4F46-8719-138B7704CDBA}" type="presParOf" srcId="{1FD1E425-5A87-48FD-BBE6-47C6319769B6}" destId="{DEC602BA-EF5C-4D0E-8524-E4637C368D11}" srcOrd="0" destOrd="0" presId="urn:microsoft.com/office/officeart/2005/8/layout/orgChart1"/>
    <dgm:cxn modelId="{D38A26DC-8E2A-4DE3-B80C-AF4487A508F8}" type="presParOf" srcId="{DEC602BA-EF5C-4D0E-8524-E4637C368D11}" destId="{ABB1412D-3730-4E0E-87CD-24C254E2E77C}" srcOrd="0" destOrd="0" presId="urn:microsoft.com/office/officeart/2005/8/layout/orgChart1"/>
    <dgm:cxn modelId="{26B522AD-C99B-4FC8-A24F-3E00CD522D6A}" type="presParOf" srcId="{DEC602BA-EF5C-4D0E-8524-E4637C368D11}" destId="{CDEAD704-7C69-47A4-A731-4629491CBDE6}" srcOrd="1" destOrd="0" presId="urn:microsoft.com/office/officeart/2005/8/layout/orgChart1"/>
    <dgm:cxn modelId="{D53620B5-F1B7-4E15-92C9-5390C6B99E7D}" type="presParOf" srcId="{1FD1E425-5A87-48FD-BBE6-47C6319769B6}" destId="{2D19009C-8211-416C-A0E4-8BA2FB932044}" srcOrd="1" destOrd="0" presId="urn:microsoft.com/office/officeart/2005/8/layout/orgChart1"/>
    <dgm:cxn modelId="{92DC1DF9-805D-45EC-898A-5F87EF3DE9F2}" type="presParOf" srcId="{1FD1E425-5A87-48FD-BBE6-47C6319769B6}" destId="{9FAD076C-6A0C-4275-88AD-A789D4D35C82}" srcOrd="2" destOrd="0" presId="urn:microsoft.com/office/officeart/2005/8/layout/orgChart1"/>
    <dgm:cxn modelId="{569F894D-167D-43BD-B6C0-1307735729AF}" type="presParOf" srcId="{BE1651A6-C4D4-49F6-87A4-0DC60C991612}" destId="{ED215BBC-A297-4A88-942A-E7CFED0A9B4C}" srcOrd="2" destOrd="0" presId="urn:microsoft.com/office/officeart/2005/8/layout/orgChart1"/>
    <dgm:cxn modelId="{73821C67-0493-46C4-BBF6-CC35E6D0263C}" type="presParOf" srcId="{5C5D747E-3903-4A6B-AE40-C36176EC0659}" destId="{08CCC59E-9E15-45D6-9A16-FC4EC2D9B04A}" srcOrd="2" destOrd="0" presId="urn:microsoft.com/office/officeart/2005/8/layout/orgChart1"/>
    <dgm:cxn modelId="{2B436FCD-5CAB-48B0-B635-471B41303C4F}" type="presParOf" srcId="{5C5D747E-3903-4A6B-AE40-C36176EC0659}" destId="{197F4112-F73C-4E81-A7F8-465C010FCD34}" srcOrd="3" destOrd="0" presId="urn:microsoft.com/office/officeart/2005/8/layout/orgChart1"/>
    <dgm:cxn modelId="{94722C2C-6681-43A2-AF42-355C600CF56B}" type="presParOf" srcId="{197F4112-F73C-4E81-A7F8-465C010FCD34}" destId="{F85E7AAD-773E-4C62-B67A-4181D8969A95}" srcOrd="0" destOrd="0" presId="urn:microsoft.com/office/officeart/2005/8/layout/orgChart1"/>
    <dgm:cxn modelId="{6C27039C-5F00-49D3-BFEE-187364E07914}" type="presParOf" srcId="{F85E7AAD-773E-4C62-B67A-4181D8969A95}" destId="{313A2EC3-6539-4B83-9210-1C3C0A2D3F04}" srcOrd="0" destOrd="0" presId="urn:microsoft.com/office/officeart/2005/8/layout/orgChart1"/>
    <dgm:cxn modelId="{42611A2C-811F-41AA-8321-45D33B9E9F15}" type="presParOf" srcId="{F85E7AAD-773E-4C62-B67A-4181D8969A95}" destId="{2C0B805E-2E0C-499F-86C7-468B841944D4}" srcOrd="1" destOrd="0" presId="urn:microsoft.com/office/officeart/2005/8/layout/orgChart1"/>
    <dgm:cxn modelId="{B5B33A8E-4010-46E7-A7EC-21164402B757}" type="presParOf" srcId="{197F4112-F73C-4E81-A7F8-465C010FCD34}" destId="{EADF71C4-1EA8-41BA-AC72-C130333DA5DE}" srcOrd="1" destOrd="0" presId="urn:microsoft.com/office/officeart/2005/8/layout/orgChart1"/>
    <dgm:cxn modelId="{93A48DE5-53B7-460A-A7FB-BA2F3B8CF0B3}" type="presParOf" srcId="{197F4112-F73C-4E81-A7F8-465C010FCD34}" destId="{3B30BDBA-57F8-4FDC-9ABA-93342CBA56A3}" srcOrd="2" destOrd="0" presId="urn:microsoft.com/office/officeart/2005/8/layout/orgChart1"/>
    <dgm:cxn modelId="{297D0708-03C2-4A99-AAE3-36CF48EFD37A}" type="presParOf" srcId="{5C5D747E-3903-4A6B-AE40-C36176EC0659}" destId="{08A65B00-4D85-4B0A-A610-44A258E13963}" srcOrd="4" destOrd="0" presId="urn:microsoft.com/office/officeart/2005/8/layout/orgChart1"/>
    <dgm:cxn modelId="{603CD46A-4A35-41A3-AEFE-7D41634F6581}" type="presParOf" srcId="{5C5D747E-3903-4A6B-AE40-C36176EC0659}" destId="{C56E4626-C823-48C3-AC97-27BF9F650F3A}" srcOrd="5" destOrd="0" presId="urn:microsoft.com/office/officeart/2005/8/layout/orgChart1"/>
    <dgm:cxn modelId="{ED370AD7-8690-441A-A8F1-2E61769B0746}" type="presParOf" srcId="{C56E4626-C823-48C3-AC97-27BF9F650F3A}" destId="{6A09FA99-92A4-4E7A-BCC6-C5602138F144}" srcOrd="0" destOrd="0" presId="urn:microsoft.com/office/officeart/2005/8/layout/orgChart1"/>
    <dgm:cxn modelId="{8F204F3C-FC6A-49D0-B1F9-554B2484C4C7}" type="presParOf" srcId="{6A09FA99-92A4-4E7A-BCC6-C5602138F144}" destId="{A6CDD057-AE62-4D79-930A-673D35283BA4}" srcOrd="0" destOrd="0" presId="urn:microsoft.com/office/officeart/2005/8/layout/orgChart1"/>
    <dgm:cxn modelId="{4CAFF26F-A9D8-44D0-B5F5-0DCDE4704C7C}" type="presParOf" srcId="{6A09FA99-92A4-4E7A-BCC6-C5602138F144}" destId="{FF1CB309-323D-4284-9C17-E0271D4E1A4D}" srcOrd="1" destOrd="0" presId="urn:microsoft.com/office/officeart/2005/8/layout/orgChart1"/>
    <dgm:cxn modelId="{D937AF6A-BC16-4F60-95BF-3B8D5D8A2DCE}" type="presParOf" srcId="{C56E4626-C823-48C3-AC97-27BF9F650F3A}" destId="{F56A931A-3197-49BF-9F9F-E3A97751984D}" srcOrd="1" destOrd="0" presId="urn:microsoft.com/office/officeart/2005/8/layout/orgChart1"/>
    <dgm:cxn modelId="{5BCEA253-6C26-4DA2-BE58-024B29734209}" type="presParOf" srcId="{F56A931A-3197-49BF-9F9F-E3A97751984D}" destId="{270BEF54-4F88-4D23-B2E7-622A0524BE7E}" srcOrd="0" destOrd="0" presId="urn:microsoft.com/office/officeart/2005/8/layout/orgChart1"/>
    <dgm:cxn modelId="{146E4AC0-2237-4482-BC8C-6924168C75D7}" type="presParOf" srcId="{F56A931A-3197-49BF-9F9F-E3A97751984D}" destId="{A55CE089-8B5A-490C-B120-41DE999D1430}" srcOrd="1" destOrd="0" presId="urn:microsoft.com/office/officeart/2005/8/layout/orgChart1"/>
    <dgm:cxn modelId="{83DEFD49-3AA6-495E-9207-FBE8FC6B126A}" type="presParOf" srcId="{A55CE089-8B5A-490C-B120-41DE999D1430}" destId="{77DCDCB3-6186-4C90-B5C1-C018715D2147}" srcOrd="0" destOrd="0" presId="urn:microsoft.com/office/officeart/2005/8/layout/orgChart1"/>
    <dgm:cxn modelId="{157E2966-9CBF-4EAA-9294-2C8807248ADE}" type="presParOf" srcId="{77DCDCB3-6186-4C90-B5C1-C018715D2147}" destId="{722D346E-5F77-4868-BF17-B388C7F09E94}" srcOrd="0" destOrd="0" presId="urn:microsoft.com/office/officeart/2005/8/layout/orgChart1"/>
    <dgm:cxn modelId="{8F3FD792-1FE4-46B5-9EEB-1B9051331213}" type="presParOf" srcId="{77DCDCB3-6186-4C90-B5C1-C018715D2147}" destId="{97B77D72-0D62-45AC-BBF9-F9A1F5DD26D9}" srcOrd="1" destOrd="0" presId="urn:microsoft.com/office/officeart/2005/8/layout/orgChart1"/>
    <dgm:cxn modelId="{2927CB3F-4C30-4D2F-851B-6D0BEDB6A741}" type="presParOf" srcId="{A55CE089-8B5A-490C-B120-41DE999D1430}" destId="{941B13FE-C377-47A4-8C1D-B717D69B913C}" srcOrd="1" destOrd="0" presId="urn:microsoft.com/office/officeart/2005/8/layout/orgChart1"/>
    <dgm:cxn modelId="{0DF5A3A2-97DB-4054-B21B-D2D56ACA9E53}" type="presParOf" srcId="{A55CE089-8B5A-490C-B120-41DE999D1430}" destId="{13F7355F-A9E4-4169-A780-740A48D03911}" srcOrd="2" destOrd="0" presId="urn:microsoft.com/office/officeart/2005/8/layout/orgChart1"/>
    <dgm:cxn modelId="{77F0C2C1-AEA6-490E-8493-FD878DEDFE41}" type="presParOf" srcId="{C56E4626-C823-48C3-AC97-27BF9F650F3A}" destId="{E2DE0832-41E3-43E5-962D-E95412302CEC}" srcOrd="2" destOrd="0" presId="urn:microsoft.com/office/officeart/2005/8/layout/orgChart1"/>
    <dgm:cxn modelId="{32CF66E0-EC01-4505-B821-5FD9739DE77B}" type="presParOf" srcId="{5C5D747E-3903-4A6B-AE40-C36176EC0659}" destId="{A314D6E8-8DDD-4F22-BDBA-8E12F964C72C}" srcOrd="6" destOrd="0" presId="urn:microsoft.com/office/officeart/2005/8/layout/orgChart1"/>
    <dgm:cxn modelId="{E4FB0249-CB75-48AC-8644-B40F5C23ABE5}" type="presParOf" srcId="{5C5D747E-3903-4A6B-AE40-C36176EC0659}" destId="{2A675C3A-CF95-4197-9782-0266421EBE27}" srcOrd="7" destOrd="0" presId="urn:microsoft.com/office/officeart/2005/8/layout/orgChart1"/>
    <dgm:cxn modelId="{568BD894-4792-42C9-BB0C-EC5D8D2A4989}" type="presParOf" srcId="{2A675C3A-CF95-4197-9782-0266421EBE27}" destId="{69B09684-2202-4E69-8F70-130D3638432D}" srcOrd="0" destOrd="0" presId="urn:microsoft.com/office/officeart/2005/8/layout/orgChart1"/>
    <dgm:cxn modelId="{C7BFCF0A-381A-4D28-B458-0FD449720F5C}" type="presParOf" srcId="{69B09684-2202-4E69-8F70-130D3638432D}" destId="{E3242B9E-0BCA-4930-A7DF-6170C86060E2}" srcOrd="0" destOrd="0" presId="urn:microsoft.com/office/officeart/2005/8/layout/orgChart1"/>
    <dgm:cxn modelId="{9A0FEA2C-0351-4564-A132-4D871AC7785C}" type="presParOf" srcId="{69B09684-2202-4E69-8F70-130D3638432D}" destId="{A1760F78-E1A0-4B97-8A63-938007EA79EC}" srcOrd="1" destOrd="0" presId="urn:microsoft.com/office/officeart/2005/8/layout/orgChart1"/>
    <dgm:cxn modelId="{C883AD2E-E2B9-44D5-91C5-4228A5BE9E6A}" type="presParOf" srcId="{2A675C3A-CF95-4197-9782-0266421EBE27}" destId="{A6ADA067-146A-4199-911B-16B3D4FE6A53}" srcOrd="1" destOrd="0" presId="urn:microsoft.com/office/officeart/2005/8/layout/orgChart1"/>
    <dgm:cxn modelId="{F029513D-FA5E-465A-A747-78BB5E8F215D}" type="presParOf" srcId="{A6ADA067-146A-4199-911B-16B3D4FE6A53}" destId="{E20E2EA3-407D-4FB7-8B79-9B5901D7313C}" srcOrd="0" destOrd="0" presId="urn:microsoft.com/office/officeart/2005/8/layout/orgChart1"/>
    <dgm:cxn modelId="{CA427A6E-9514-438E-8327-8D98022E34A3}" type="presParOf" srcId="{A6ADA067-146A-4199-911B-16B3D4FE6A53}" destId="{525A030C-6C94-43F4-818A-38CA2E9FC92F}" srcOrd="1" destOrd="0" presId="urn:microsoft.com/office/officeart/2005/8/layout/orgChart1"/>
    <dgm:cxn modelId="{6F176FE0-BA32-4980-83C8-EE881D05DB85}" type="presParOf" srcId="{525A030C-6C94-43F4-818A-38CA2E9FC92F}" destId="{82DD91EC-2EF5-4C32-847B-DF7E41C7F056}" srcOrd="0" destOrd="0" presId="urn:microsoft.com/office/officeart/2005/8/layout/orgChart1"/>
    <dgm:cxn modelId="{5396EF78-2CC2-4012-916F-DE0C96C64223}" type="presParOf" srcId="{82DD91EC-2EF5-4C32-847B-DF7E41C7F056}" destId="{3F75D4B6-6379-4895-913E-AE640EC8FDA7}" srcOrd="0" destOrd="0" presId="urn:microsoft.com/office/officeart/2005/8/layout/orgChart1"/>
    <dgm:cxn modelId="{0EDA08CD-8230-4EA7-9485-775E14A4CAFA}" type="presParOf" srcId="{82DD91EC-2EF5-4C32-847B-DF7E41C7F056}" destId="{3E970E4C-B37F-4B69-A211-239250B9394A}" srcOrd="1" destOrd="0" presId="urn:microsoft.com/office/officeart/2005/8/layout/orgChart1"/>
    <dgm:cxn modelId="{D50180BE-98DE-43CC-B6E1-069154B999F1}" type="presParOf" srcId="{525A030C-6C94-43F4-818A-38CA2E9FC92F}" destId="{909A88A7-C367-4B50-BED0-AECAE030FBA0}" srcOrd="1" destOrd="0" presId="urn:microsoft.com/office/officeart/2005/8/layout/orgChart1"/>
    <dgm:cxn modelId="{57808C18-B650-486B-AA83-7853B24AB54A}" type="presParOf" srcId="{525A030C-6C94-43F4-818A-38CA2E9FC92F}" destId="{54193372-313F-4830-A512-205DD1E095CF}" srcOrd="2" destOrd="0" presId="urn:microsoft.com/office/officeart/2005/8/layout/orgChart1"/>
    <dgm:cxn modelId="{F4F2B4D4-C21B-4A54-90C8-64813335F46D}" type="presParOf" srcId="{2A675C3A-CF95-4197-9782-0266421EBE27}" destId="{0AB69E5D-6000-49DE-8E04-3915C83C1895}" srcOrd="2" destOrd="0" presId="urn:microsoft.com/office/officeart/2005/8/layout/orgChart1"/>
    <dgm:cxn modelId="{92B0DAD8-4A8A-4982-B14E-390DE4EA304C}" type="presParOf" srcId="{E90A6BF7-5F1A-4508-B1EB-7F9FF3268B5C}" destId="{FD1ECCDE-2A3F-4D28-8A15-67A6B000CC46}" srcOrd="2" destOrd="0" presId="urn:microsoft.com/office/officeart/2005/8/layout/orgChart1"/>
    <dgm:cxn modelId="{38F77429-44D8-4909-B640-C04EA74E0CF2}" type="presParOf" srcId="{0FC986DC-ADC0-4CAC-8F23-980416879F73}" destId="{1F356F9C-393E-43DA-AADB-CD4419586103}" srcOrd="2" destOrd="0" presId="urn:microsoft.com/office/officeart/2005/8/layout/orgChart1"/>
    <dgm:cxn modelId="{889F6685-69F4-482E-AA44-3DEA21A0B5C9}" type="presParOf" srcId="{0FC986DC-ADC0-4CAC-8F23-980416879F73}" destId="{32A046F8-28C3-41B2-B7AB-A87C0D562D83}" srcOrd="3" destOrd="0" presId="urn:microsoft.com/office/officeart/2005/8/layout/orgChart1"/>
    <dgm:cxn modelId="{5B654397-A1B4-4A46-9720-50090780BD99}" type="presParOf" srcId="{32A046F8-28C3-41B2-B7AB-A87C0D562D83}" destId="{A45860F6-7612-4E3D-A156-3CBB66684FE8}" srcOrd="0" destOrd="0" presId="urn:microsoft.com/office/officeart/2005/8/layout/orgChart1"/>
    <dgm:cxn modelId="{1FC50EF6-4795-42BA-AD14-2455911E1E7B}" type="presParOf" srcId="{A45860F6-7612-4E3D-A156-3CBB66684FE8}" destId="{420ED3EB-F859-4A84-9C01-CD0ACE3D970C}" srcOrd="0" destOrd="0" presId="urn:microsoft.com/office/officeart/2005/8/layout/orgChart1"/>
    <dgm:cxn modelId="{0F11CD10-3A09-49B2-ADC5-8C6772F37312}" type="presParOf" srcId="{A45860F6-7612-4E3D-A156-3CBB66684FE8}" destId="{4F4EDD41-99FB-4DD7-857E-3493A8F4C98D}" srcOrd="1" destOrd="0" presId="urn:microsoft.com/office/officeart/2005/8/layout/orgChart1"/>
    <dgm:cxn modelId="{F8F902F3-55D4-453B-8A94-1C6890D0043C}" type="presParOf" srcId="{32A046F8-28C3-41B2-B7AB-A87C0D562D83}" destId="{C05E65A7-6C5C-4F70-BE7E-8561B6E93F8E}" srcOrd="1" destOrd="0" presId="urn:microsoft.com/office/officeart/2005/8/layout/orgChart1"/>
    <dgm:cxn modelId="{A5EBBF29-EBCA-476E-BBF9-80849501225F}" type="presParOf" srcId="{C05E65A7-6C5C-4F70-BE7E-8561B6E93F8E}" destId="{717A56A2-628A-40CB-9D8D-DECC289E01EC}" srcOrd="0" destOrd="0" presId="urn:microsoft.com/office/officeart/2005/8/layout/orgChart1"/>
    <dgm:cxn modelId="{0437016C-4D5C-49F3-9A42-9241B508EC9F}" type="presParOf" srcId="{C05E65A7-6C5C-4F70-BE7E-8561B6E93F8E}" destId="{E60C7193-BE0C-4334-B656-F11029ABBF80}" srcOrd="1" destOrd="0" presId="urn:microsoft.com/office/officeart/2005/8/layout/orgChart1"/>
    <dgm:cxn modelId="{602B4F37-1204-4673-A211-F3BE2048C58F}" type="presParOf" srcId="{E60C7193-BE0C-4334-B656-F11029ABBF80}" destId="{15E751F0-DB28-4B96-AE0A-5304307A2D8E}" srcOrd="0" destOrd="0" presId="urn:microsoft.com/office/officeart/2005/8/layout/orgChart1"/>
    <dgm:cxn modelId="{85AD9BA1-7BD0-4D67-9C26-95E1C5DC606A}" type="presParOf" srcId="{15E751F0-DB28-4B96-AE0A-5304307A2D8E}" destId="{F4F06816-3069-4A92-890F-EF8B914E9A14}" srcOrd="0" destOrd="0" presId="urn:microsoft.com/office/officeart/2005/8/layout/orgChart1"/>
    <dgm:cxn modelId="{EC0FC83B-0B80-419B-8076-7D38368B11CC}" type="presParOf" srcId="{15E751F0-DB28-4B96-AE0A-5304307A2D8E}" destId="{AC39715C-6BA0-4634-997C-73AFF5B35A77}" srcOrd="1" destOrd="0" presId="urn:microsoft.com/office/officeart/2005/8/layout/orgChart1"/>
    <dgm:cxn modelId="{DFC648B5-E045-4F8B-B040-84DA83DE24C3}" type="presParOf" srcId="{E60C7193-BE0C-4334-B656-F11029ABBF80}" destId="{D45A5CF3-8F79-42B9-AD46-980E68D42C00}" srcOrd="1" destOrd="0" presId="urn:microsoft.com/office/officeart/2005/8/layout/orgChart1"/>
    <dgm:cxn modelId="{772639F0-E527-47FB-9A7D-34DD54B6A72A}" type="presParOf" srcId="{E60C7193-BE0C-4334-B656-F11029ABBF80}" destId="{6972F32E-8B5F-424E-AEAC-ACE4CC025CAA}" srcOrd="2" destOrd="0" presId="urn:microsoft.com/office/officeart/2005/8/layout/orgChart1"/>
    <dgm:cxn modelId="{11C58652-5331-4384-B0CA-8855975339CD}" type="presParOf" srcId="{C05E65A7-6C5C-4F70-BE7E-8561B6E93F8E}" destId="{0B227EDB-7632-4F69-8A5B-5CD22FED9B59}" srcOrd="2" destOrd="0" presId="urn:microsoft.com/office/officeart/2005/8/layout/orgChart1"/>
    <dgm:cxn modelId="{A15F63FC-D1E3-4FD2-9C22-800CDFADDE45}" type="presParOf" srcId="{C05E65A7-6C5C-4F70-BE7E-8561B6E93F8E}" destId="{201B498F-9AB1-47FD-B935-7E542D929C32}" srcOrd="3" destOrd="0" presId="urn:microsoft.com/office/officeart/2005/8/layout/orgChart1"/>
    <dgm:cxn modelId="{4B34F99D-9A58-4B2E-B827-AA883DCA88A2}" type="presParOf" srcId="{201B498F-9AB1-47FD-B935-7E542D929C32}" destId="{7D16EFE6-DB7C-4787-A12A-C7843B89E38E}" srcOrd="0" destOrd="0" presId="urn:microsoft.com/office/officeart/2005/8/layout/orgChart1"/>
    <dgm:cxn modelId="{9D62C569-D007-4FD6-9D56-52F9A9377D0C}" type="presParOf" srcId="{7D16EFE6-DB7C-4787-A12A-C7843B89E38E}" destId="{BD44B533-7AFF-43E4-BBFC-FF9E51767D6E}" srcOrd="0" destOrd="0" presId="urn:microsoft.com/office/officeart/2005/8/layout/orgChart1"/>
    <dgm:cxn modelId="{7459ED89-D7B1-41EB-85FA-6E8D9E0C955E}" type="presParOf" srcId="{7D16EFE6-DB7C-4787-A12A-C7843B89E38E}" destId="{4CC67823-DE3A-41E3-B04B-5A74088D9CA7}" srcOrd="1" destOrd="0" presId="urn:microsoft.com/office/officeart/2005/8/layout/orgChart1"/>
    <dgm:cxn modelId="{81ED1B74-4AB1-4B6D-A5DD-0323E0AE112B}" type="presParOf" srcId="{201B498F-9AB1-47FD-B935-7E542D929C32}" destId="{8479DB28-D325-412B-B604-C38AFCD07CEA}" srcOrd="1" destOrd="0" presId="urn:microsoft.com/office/officeart/2005/8/layout/orgChart1"/>
    <dgm:cxn modelId="{596008B6-0DAE-4B7B-94C1-5D230B618C5A}" type="presParOf" srcId="{8479DB28-D325-412B-B604-C38AFCD07CEA}" destId="{6DF14237-AA8F-4C8C-8C1E-BD08379F8990}" srcOrd="0" destOrd="0" presId="urn:microsoft.com/office/officeart/2005/8/layout/orgChart1"/>
    <dgm:cxn modelId="{D5017049-CA42-4E38-89EF-96E929A6DF10}" type="presParOf" srcId="{8479DB28-D325-412B-B604-C38AFCD07CEA}" destId="{BBFA765C-7091-4D0B-A014-94F25867B31F}" srcOrd="1" destOrd="0" presId="urn:microsoft.com/office/officeart/2005/8/layout/orgChart1"/>
    <dgm:cxn modelId="{C8C5CC8F-3AF3-4CA4-9A77-F9F913BA4802}" type="presParOf" srcId="{BBFA765C-7091-4D0B-A014-94F25867B31F}" destId="{E37FF7E6-83C5-423F-A8C3-364447B3A0D1}" srcOrd="0" destOrd="0" presId="urn:microsoft.com/office/officeart/2005/8/layout/orgChart1"/>
    <dgm:cxn modelId="{F5AE17C1-040F-4248-B14F-418F0A0FF999}" type="presParOf" srcId="{E37FF7E6-83C5-423F-A8C3-364447B3A0D1}" destId="{3E1DCBF4-F0E4-4547-B248-916DADF360D6}" srcOrd="0" destOrd="0" presId="urn:microsoft.com/office/officeart/2005/8/layout/orgChart1"/>
    <dgm:cxn modelId="{5888B054-4CC4-41E5-91A5-47DBBA9B88EE}" type="presParOf" srcId="{E37FF7E6-83C5-423F-A8C3-364447B3A0D1}" destId="{24D08FFD-D7FE-44E6-95A6-ACCCCE2C3322}" srcOrd="1" destOrd="0" presId="urn:microsoft.com/office/officeart/2005/8/layout/orgChart1"/>
    <dgm:cxn modelId="{8B5297BA-8BF9-4F8A-9EA8-F59FAFDE9AF5}" type="presParOf" srcId="{BBFA765C-7091-4D0B-A014-94F25867B31F}" destId="{CA7EB875-0232-41CC-97CD-99F0388AA61F}" srcOrd="1" destOrd="0" presId="urn:microsoft.com/office/officeart/2005/8/layout/orgChart1"/>
    <dgm:cxn modelId="{6FBFC54B-E390-4816-BCFE-FAA9152307AE}" type="presParOf" srcId="{BBFA765C-7091-4D0B-A014-94F25867B31F}" destId="{401827DE-9A5D-4DA0-BFB2-47B9ECB1BB4D}" srcOrd="2" destOrd="0" presId="urn:microsoft.com/office/officeart/2005/8/layout/orgChart1"/>
    <dgm:cxn modelId="{7001D964-22D7-4AB3-9F95-F17CC39F4ACD}" type="presParOf" srcId="{201B498F-9AB1-47FD-B935-7E542D929C32}" destId="{BE72A4C4-7AFA-4C6F-BD65-87AA0FDE428E}" srcOrd="2" destOrd="0" presId="urn:microsoft.com/office/officeart/2005/8/layout/orgChart1"/>
    <dgm:cxn modelId="{8387D2AD-9EC5-416C-87A1-2D0F780299CE}" type="presParOf" srcId="{C05E65A7-6C5C-4F70-BE7E-8561B6E93F8E}" destId="{9C43AB28-BA7B-4414-B574-4AD1E39BB830}" srcOrd="4" destOrd="0" presId="urn:microsoft.com/office/officeart/2005/8/layout/orgChart1"/>
    <dgm:cxn modelId="{954B442B-2992-4592-850A-9C020FD7E6FA}" type="presParOf" srcId="{C05E65A7-6C5C-4F70-BE7E-8561B6E93F8E}" destId="{64DED0D3-31EF-4471-BCC3-87132476C2B1}" srcOrd="5" destOrd="0" presId="urn:microsoft.com/office/officeart/2005/8/layout/orgChart1"/>
    <dgm:cxn modelId="{427E4C86-D1BA-4CD0-9E8B-CDA0E5932777}" type="presParOf" srcId="{64DED0D3-31EF-4471-BCC3-87132476C2B1}" destId="{23D9F790-9EC3-4DDF-B1BD-1AD7144FCD51}" srcOrd="0" destOrd="0" presId="urn:microsoft.com/office/officeart/2005/8/layout/orgChart1"/>
    <dgm:cxn modelId="{0D23EBCE-C9E5-4F5D-ADAE-C37E7C4EC8A9}" type="presParOf" srcId="{23D9F790-9EC3-4DDF-B1BD-1AD7144FCD51}" destId="{5608748E-3AC1-474B-B372-D8672EF63100}" srcOrd="0" destOrd="0" presId="urn:microsoft.com/office/officeart/2005/8/layout/orgChart1"/>
    <dgm:cxn modelId="{A60DC24F-6495-471C-AEFC-B2199A5B9E2A}" type="presParOf" srcId="{23D9F790-9EC3-4DDF-B1BD-1AD7144FCD51}" destId="{12F3699A-D1E2-4AE5-B0F6-727270D5F81B}" srcOrd="1" destOrd="0" presId="urn:microsoft.com/office/officeart/2005/8/layout/orgChart1"/>
    <dgm:cxn modelId="{A7E7D547-07CB-46A4-B243-91B1F9AA3420}" type="presParOf" srcId="{64DED0D3-31EF-4471-BCC3-87132476C2B1}" destId="{53CA0846-70DB-4DF1-97EC-8FFC0104AE75}" srcOrd="1" destOrd="0" presId="urn:microsoft.com/office/officeart/2005/8/layout/orgChart1"/>
    <dgm:cxn modelId="{A7CF934A-D392-41C4-8BE2-F1CF5CBF6AD7}" type="presParOf" srcId="{53CA0846-70DB-4DF1-97EC-8FFC0104AE75}" destId="{6AA50FD3-A5CE-47D9-B55B-03EA04A89356}" srcOrd="0" destOrd="0" presId="urn:microsoft.com/office/officeart/2005/8/layout/orgChart1"/>
    <dgm:cxn modelId="{CA10DBD3-EB07-4A3A-B9FE-5BBF70A23FDD}" type="presParOf" srcId="{53CA0846-70DB-4DF1-97EC-8FFC0104AE75}" destId="{28FF8679-F050-4F16-83BA-6E293774CA03}" srcOrd="1" destOrd="0" presId="urn:microsoft.com/office/officeart/2005/8/layout/orgChart1"/>
    <dgm:cxn modelId="{5B9B6C9E-7CE9-49C3-95D2-B877030A360D}" type="presParOf" srcId="{28FF8679-F050-4F16-83BA-6E293774CA03}" destId="{4143F590-C05F-413C-937F-6F3F55FFCD68}" srcOrd="0" destOrd="0" presId="urn:microsoft.com/office/officeart/2005/8/layout/orgChart1"/>
    <dgm:cxn modelId="{B46CC96B-9CFF-4C8C-BE52-6803BFC4FA37}" type="presParOf" srcId="{4143F590-C05F-413C-937F-6F3F55FFCD68}" destId="{C158D680-15FC-4442-87D3-8B24E12DD52D}" srcOrd="0" destOrd="0" presId="urn:microsoft.com/office/officeart/2005/8/layout/orgChart1"/>
    <dgm:cxn modelId="{3BD030CF-8CB9-4361-AE9D-9231C40844C6}" type="presParOf" srcId="{4143F590-C05F-413C-937F-6F3F55FFCD68}" destId="{35CF513B-746E-4197-87FD-73631135F367}" srcOrd="1" destOrd="0" presId="urn:microsoft.com/office/officeart/2005/8/layout/orgChart1"/>
    <dgm:cxn modelId="{076BE313-822B-4B53-9ECC-5735D7DE3F4C}" type="presParOf" srcId="{28FF8679-F050-4F16-83BA-6E293774CA03}" destId="{EF020519-A8AC-4773-95C7-1CE7AD01CFDA}" srcOrd="1" destOrd="0" presId="urn:microsoft.com/office/officeart/2005/8/layout/orgChart1"/>
    <dgm:cxn modelId="{AD561CF6-888F-40A6-9310-CD14182160C1}" type="presParOf" srcId="{28FF8679-F050-4F16-83BA-6E293774CA03}" destId="{F3B17FFE-85F3-4CD1-BC94-DC1FD0192F06}" srcOrd="2" destOrd="0" presId="urn:microsoft.com/office/officeart/2005/8/layout/orgChart1"/>
    <dgm:cxn modelId="{AD7EE65F-4F25-4F98-9ECD-5B719EBD9FC7}" type="presParOf" srcId="{64DED0D3-31EF-4471-BCC3-87132476C2B1}" destId="{4EE76E22-153E-440A-9088-8FA405D6AF1D}" srcOrd="2" destOrd="0" presId="urn:microsoft.com/office/officeart/2005/8/layout/orgChart1"/>
    <dgm:cxn modelId="{452FCCC0-B4DC-4BEE-BC3F-E015251EA9FE}" type="presParOf" srcId="{32A046F8-28C3-41B2-B7AB-A87C0D562D83}" destId="{F4D38E97-2126-4C18-97ED-B7DD89122267}" srcOrd="2" destOrd="0" presId="urn:microsoft.com/office/officeart/2005/8/layout/orgChart1"/>
    <dgm:cxn modelId="{19B39904-95C8-4072-BEE1-6CAB1F132A5A}" type="presParOf" srcId="{0FC986DC-ADC0-4CAC-8F23-980416879F73}" destId="{5F3B1156-4D74-477F-9E09-46DC258E6F2F}" srcOrd="4" destOrd="0" presId="urn:microsoft.com/office/officeart/2005/8/layout/orgChart1"/>
    <dgm:cxn modelId="{09DBAECE-27E1-4806-B389-148153355A08}" type="presParOf" srcId="{0FC986DC-ADC0-4CAC-8F23-980416879F73}" destId="{4F9E1621-84AA-4EE8-8156-3BDF29444018}" srcOrd="5" destOrd="0" presId="urn:microsoft.com/office/officeart/2005/8/layout/orgChart1"/>
    <dgm:cxn modelId="{51FE4397-A017-43FA-AF12-4794837EB1BE}" type="presParOf" srcId="{4F9E1621-84AA-4EE8-8156-3BDF29444018}" destId="{4119952D-27BB-486F-8508-BF07F478A0C7}" srcOrd="0" destOrd="0" presId="urn:microsoft.com/office/officeart/2005/8/layout/orgChart1"/>
    <dgm:cxn modelId="{907E36D7-30D9-4A20-8E7B-BFAC72E7A88C}" type="presParOf" srcId="{4119952D-27BB-486F-8508-BF07F478A0C7}" destId="{0D1B18AC-8C29-44A8-99F8-33B9DDC9302C}" srcOrd="0" destOrd="0" presId="urn:microsoft.com/office/officeart/2005/8/layout/orgChart1"/>
    <dgm:cxn modelId="{5C3FB6C9-77A5-4FE8-BFAC-8AB29853A919}" type="presParOf" srcId="{4119952D-27BB-486F-8508-BF07F478A0C7}" destId="{9002F37F-D494-4385-9EF6-9E8B8079D26C}" srcOrd="1" destOrd="0" presId="urn:microsoft.com/office/officeart/2005/8/layout/orgChart1"/>
    <dgm:cxn modelId="{FFD078BC-BE27-4758-90BB-BC80EBEAB785}" type="presParOf" srcId="{4F9E1621-84AA-4EE8-8156-3BDF29444018}" destId="{0898B765-F571-4284-A925-D081B3509EE9}" srcOrd="1" destOrd="0" presId="urn:microsoft.com/office/officeart/2005/8/layout/orgChart1"/>
    <dgm:cxn modelId="{2520E641-F421-4312-9485-A6C5A4C4E177}" type="presParOf" srcId="{0898B765-F571-4284-A925-D081B3509EE9}" destId="{76182755-45DB-4384-8BDD-118025A0EBE9}" srcOrd="0" destOrd="0" presId="urn:microsoft.com/office/officeart/2005/8/layout/orgChart1"/>
    <dgm:cxn modelId="{D7053159-4229-442A-B2D0-58FCB1A4C911}" type="presParOf" srcId="{0898B765-F571-4284-A925-D081B3509EE9}" destId="{AA8C8070-1601-407A-9951-249E4065632E}" srcOrd="1" destOrd="0" presId="urn:microsoft.com/office/officeart/2005/8/layout/orgChart1"/>
    <dgm:cxn modelId="{94E308AA-F4B5-4C41-B96A-699D000986D6}" type="presParOf" srcId="{AA8C8070-1601-407A-9951-249E4065632E}" destId="{7FDDB39A-6956-4530-A88E-D7031D4E2978}" srcOrd="0" destOrd="0" presId="urn:microsoft.com/office/officeart/2005/8/layout/orgChart1"/>
    <dgm:cxn modelId="{FD10C688-6A8F-47E4-9C04-1D3BF345E5A2}" type="presParOf" srcId="{7FDDB39A-6956-4530-A88E-D7031D4E2978}" destId="{81A18B22-5F0E-4D73-A273-36C15C12762B}" srcOrd="0" destOrd="0" presId="urn:microsoft.com/office/officeart/2005/8/layout/orgChart1"/>
    <dgm:cxn modelId="{E9B7242B-925D-4248-AD98-275443C5515B}" type="presParOf" srcId="{7FDDB39A-6956-4530-A88E-D7031D4E2978}" destId="{F73A8BC5-E3C3-4A03-AF54-613F5A8F9315}" srcOrd="1" destOrd="0" presId="urn:microsoft.com/office/officeart/2005/8/layout/orgChart1"/>
    <dgm:cxn modelId="{48E283B9-40B8-4FE1-BD04-94D330C617EA}" type="presParOf" srcId="{AA8C8070-1601-407A-9951-249E4065632E}" destId="{2483F795-9B01-406E-887D-2ACB588B046D}" srcOrd="1" destOrd="0" presId="urn:microsoft.com/office/officeart/2005/8/layout/orgChart1"/>
    <dgm:cxn modelId="{78A2D093-19CF-45AD-9FA0-A22BD4DE4223}" type="presParOf" srcId="{AA8C8070-1601-407A-9951-249E4065632E}" destId="{23F015B2-0DD9-49DF-BBC1-B83E46D0E515}" srcOrd="2" destOrd="0" presId="urn:microsoft.com/office/officeart/2005/8/layout/orgChart1"/>
    <dgm:cxn modelId="{25DA16C5-8663-4830-9BD0-1C1C90E903CA}" type="presParOf" srcId="{4F9E1621-84AA-4EE8-8156-3BDF29444018}" destId="{64EEDE5A-843E-4671-B29E-66E42F4C5FBF}" srcOrd="2" destOrd="0" presId="urn:microsoft.com/office/officeart/2005/8/layout/orgChart1"/>
    <dgm:cxn modelId="{527A272A-B7AE-46A8-8D0E-68190BF244AA}" type="presParOf" srcId="{0FC986DC-ADC0-4CAC-8F23-980416879F73}" destId="{8406A9CD-3386-44CE-AEDF-8D1347AC5BF5}" srcOrd="6" destOrd="0" presId="urn:microsoft.com/office/officeart/2005/8/layout/orgChart1"/>
    <dgm:cxn modelId="{0B6AA38B-8104-4316-9E1A-F35C36FE3C69}" type="presParOf" srcId="{0FC986DC-ADC0-4CAC-8F23-980416879F73}" destId="{BFB0C01C-10C2-4C90-A237-479BE56A5449}" srcOrd="7" destOrd="0" presId="urn:microsoft.com/office/officeart/2005/8/layout/orgChart1"/>
    <dgm:cxn modelId="{02348DF7-4E3F-4606-B397-408C169FEADE}" type="presParOf" srcId="{BFB0C01C-10C2-4C90-A237-479BE56A5449}" destId="{73CE1F80-0679-4524-9034-5D80AE470AD7}" srcOrd="0" destOrd="0" presId="urn:microsoft.com/office/officeart/2005/8/layout/orgChart1"/>
    <dgm:cxn modelId="{C5D25C2D-BC0D-498E-A96C-CCAC1CDDCA0E}" type="presParOf" srcId="{73CE1F80-0679-4524-9034-5D80AE470AD7}" destId="{37973ED0-27EE-4780-8305-A71111518FF1}" srcOrd="0" destOrd="0" presId="urn:microsoft.com/office/officeart/2005/8/layout/orgChart1"/>
    <dgm:cxn modelId="{B1DF2926-4AFD-4C07-B6CD-715639A1482A}" type="presParOf" srcId="{73CE1F80-0679-4524-9034-5D80AE470AD7}" destId="{879CBC91-E263-4667-A43E-13F8EA1FB2E1}" srcOrd="1" destOrd="0" presId="urn:microsoft.com/office/officeart/2005/8/layout/orgChart1"/>
    <dgm:cxn modelId="{9DB19E9A-FF8D-40E2-B0B9-488322DB975E}" type="presParOf" srcId="{BFB0C01C-10C2-4C90-A237-479BE56A5449}" destId="{8FDB1A3D-0E7D-403E-B571-34D11254DC60}" srcOrd="1" destOrd="0" presId="urn:microsoft.com/office/officeart/2005/8/layout/orgChart1"/>
    <dgm:cxn modelId="{FFA930BB-4C75-45AB-8FD6-926E9780CBDA}" type="presParOf" srcId="{8FDB1A3D-0E7D-403E-B571-34D11254DC60}" destId="{48E0F39A-E24B-4D80-B3CD-42EBC781129F}" srcOrd="0" destOrd="0" presId="urn:microsoft.com/office/officeart/2005/8/layout/orgChart1"/>
    <dgm:cxn modelId="{4F75FE71-5EA8-438C-9333-21BCB801B081}" type="presParOf" srcId="{8FDB1A3D-0E7D-403E-B571-34D11254DC60}" destId="{405180B2-B2F0-4234-A412-96E39B26C981}" srcOrd="1" destOrd="0" presId="urn:microsoft.com/office/officeart/2005/8/layout/orgChart1"/>
    <dgm:cxn modelId="{B572350C-C46A-495B-8858-A1409927EF51}" type="presParOf" srcId="{405180B2-B2F0-4234-A412-96E39B26C981}" destId="{0D3325D4-A44A-4CA7-B5CB-20495BC18B18}" srcOrd="0" destOrd="0" presId="urn:microsoft.com/office/officeart/2005/8/layout/orgChart1"/>
    <dgm:cxn modelId="{27F44F50-929E-4EB7-9F99-717F9068A3A5}" type="presParOf" srcId="{0D3325D4-A44A-4CA7-B5CB-20495BC18B18}" destId="{2534B0EA-9FAA-4EC0-8511-5130A5074EC1}" srcOrd="0" destOrd="0" presId="urn:microsoft.com/office/officeart/2005/8/layout/orgChart1"/>
    <dgm:cxn modelId="{535BE1AC-E583-4D65-97D1-ABFA7A3DC9F8}" type="presParOf" srcId="{0D3325D4-A44A-4CA7-B5CB-20495BC18B18}" destId="{7F0BD73F-B97B-43F2-9606-D846853C9EBE}" srcOrd="1" destOrd="0" presId="urn:microsoft.com/office/officeart/2005/8/layout/orgChart1"/>
    <dgm:cxn modelId="{54B6B077-92D3-40F3-A722-3F2DBB2906F9}" type="presParOf" srcId="{405180B2-B2F0-4234-A412-96E39B26C981}" destId="{2047F526-0503-4AD9-8682-B8BE5FF9D6FA}" srcOrd="1" destOrd="0" presId="urn:microsoft.com/office/officeart/2005/8/layout/orgChart1"/>
    <dgm:cxn modelId="{A7D08493-CBA5-4C1B-86B5-1BE701B5720F}" type="presParOf" srcId="{405180B2-B2F0-4234-A412-96E39B26C981}" destId="{1D20E682-40A8-4FAC-B9B0-586EFC629A09}" srcOrd="2" destOrd="0" presId="urn:microsoft.com/office/officeart/2005/8/layout/orgChart1"/>
    <dgm:cxn modelId="{309C8BD7-13AA-4A4C-A156-0D365852B95D}" type="presParOf" srcId="{BFB0C01C-10C2-4C90-A237-479BE56A5449}" destId="{98DD4692-AD09-44DE-B33C-6DBA30037FC6}" srcOrd="2" destOrd="0" presId="urn:microsoft.com/office/officeart/2005/8/layout/orgChart1"/>
    <dgm:cxn modelId="{AFD93786-4E65-45F4-B498-D864B901DE08}" type="presParOf" srcId="{0FC986DC-ADC0-4CAC-8F23-980416879F73}" destId="{A458F262-2D15-45DC-83D2-A3654C497807}" srcOrd="8" destOrd="0" presId="urn:microsoft.com/office/officeart/2005/8/layout/orgChart1"/>
    <dgm:cxn modelId="{48D709B1-4329-41AD-8894-4665F945EB35}" type="presParOf" srcId="{0FC986DC-ADC0-4CAC-8F23-980416879F73}" destId="{11A8C880-0D23-48D2-B178-3598D7FDAED1}" srcOrd="9" destOrd="0" presId="urn:microsoft.com/office/officeart/2005/8/layout/orgChart1"/>
    <dgm:cxn modelId="{0B88CE3E-4FCA-4183-9F50-E21E58A8E259}" type="presParOf" srcId="{11A8C880-0D23-48D2-B178-3598D7FDAED1}" destId="{FA3D9A44-595B-47A7-AD61-D5EC8867E5C9}" srcOrd="0" destOrd="0" presId="urn:microsoft.com/office/officeart/2005/8/layout/orgChart1"/>
    <dgm:cxn modelId="{E37A9659-D177-4B03-A5FB-7CBDDD243CE3}" type="presParOf" srcId="{FA3D9A44-595B-47A7-AD61-D5EC8867E5C9}" destId="{4F6A44EF-32D4-4C82-A423-CCBFEAD49989}" srcOrd="0" destOrd="0" presId="urn:microsoft.com/office/officeart/2005/8/layout/orgChart1"/>
    <dgm:cxn modelId="{1E63631B-E93D-4FAB-80D9-89D99422023A}" type="presParOf" srcId="{FA3D9A44-595B-47A7-AD61-D5EC8867E5C9}" destId="{F3D933F8-2677-4C7E-80A8-B920EEEF0B25}" srcOrd="1" destOrd="0" presId="urn:microsoft.com/office/officeart/2005/8/layout/orgChart1"/>
    <dgm:cxn modelId="{2DAFD318-78D6-409B-A983-4E1B6C4F0DCA}" type="presParOf" srcId="{11A8C880-0D23-48D2-B178-3598D7FDAED1}" destId="{44548705-82A0-47D3-A1B1-4CC8C611826E}" srcOrd="1" destOrd="0" presId="urn:microsoft.com/office/officeart/2005/8/layout/orgChart1"/>
    <dgm:cxn modelId="{2A8835D0-C807-4369-A961-C5DC3FB4CA2A}" type="presParOf" srcId="{44548705-82A0-47D3-A1B1-4CC8C611826E}" destId="{B96B256B-40FD-49CF-81C6-8C49B39AF8C7}" srcOrd="0" destOrd="0" presId="urn:microsoft.com/office/officeart/2005/8/layout/orgChart1"/>
    <dgm:cxn modelId="{FFE7F443-A2E8-4B6B-8A39-6D73DA9D74CB}" type="presParOf" srcId="{44548705-82A0-47D3-A1B1-4CC8C611826E}" destId="{44877BA3-274A-4DBE-AB70-5CAB1D8E67C3}" srcOrd="1" destOrd="0" presId="urn:microsoft.com/office/officeart/2005/8/layout/orgChart1"/>
    <dgm:cxn modelId="{6662AFE5-EEDD-42C2-8262-616B685FFF7A}" type="presParOf" srcId="{44877BA3-274A-4DBE-AB70-5CAB1D8E67C3}" destId="{6D9DDE33-AD60-4C1E-B3E8-6F3205E30B08}" srcOrd="0" destOrd="0" presId="urn:microsoft.com/office/officeart/2005/8/layout/orgChart1"/>
    <dgm:cxn modelId="{143373DB-0B47-47F6-B0C4-D3DA46E1CD76}" type="presParOf" srcId="{6D9DDE33-AD60-4C1E-B3E8-6F3205E30B08}" destId="{414FEE11-6253-4508-8999-E98BDCB3DD2A}" srcOrd="0" destOrd="0" presId="urn:microsoft.com/office/officeart/2005/8/layout/orgChart1"/>
    <dgm:cxn modelId="{BF6EB4D1-3680-4F8F-8851-8C6E4E25EC8A}" type="presParOf" srcId="{6D9DDE33-AD60-4C1E-B3E8-6F3205E30B08}" destId="{674ED78E-4903-4B6A-8F87-9C0E6E11F033}" srcOrd="1" destOrd="0" presId="urn:microsoft.com/office/officeart/2005/8/layout/orgChart1"/>
    <dgm:cxn modelId="{CFF47308-9C67-4BDB-82A7-FF08508D7EB6}" type="presParOf" srcId="{44877BA3-274A-4DBE-AB70-5CAB1D8E67C3}" destId="{9F718927-5537-436C-9C0F-78FD578DF7E2}" srcOrd="1" destOrd="0" presId="urn:microsoft.com/office/officeart/2005/8/layout/orgChart1"/>
    <dgm:cxn modelId="{C09E7655-9146-484B-8E14-2AA4BAE63701}" type="presParOf" srcId="{44877BA3-274A-4DBE-AB70-5CAB1D8E67C3}" destId="{79D2E3F9-AAAD-499D-A01A-E03B59DBF5C7}" srcOrd="2" destOrd="0" presId="urn:microsoft.com/office/officeart/2005/8/layout/orgChart1"/>
    <dgm:cxn modelId="{FE715836-FF61-4A5E-A29C-E8F1FD49BEB6}" type="presParOf" srcId="{11A8C880-0D23-48D2-B178-3598D7FDAED1}" destId="{5CE60EFA-D536-4D7C-A3BE-8E957C244D38}" srcOrd="2" destOrd="0" presId="urn:microsoft.com/office/officeart/2005/8/layout/orgChart1"/>
    <dgm:cxn modelId="{4F6BD1CA-60EF-48FC-AB8C-ED9E506AA4B0}" type="presParOf" srcId="{0FC986DC-ADC0-4CAC-8F23-980416879F73}" destId="{2136A6F2-37E2-4695-8595-12F7724A4B3F}" srcOrd="10" destOrd="0" presId="urn:microsoft.com/office/officeart/2005/8/layout/orgChart1"/>
    <dgm:cxn modelId="{F2635AD5-8873-42B3-A1E3-4B4BC144A6D1}" type="presParOf" srcId="{0FC986DC-ADC0-4CAC-8F23-980416879F73}" destId="{E58FEC18-BD4C-4DCE-9F25-DF63CF959126}" srcOrd="11" destOrd="0" presId="urn:microsoft.com/office/officeart/2005/8/layout/orgChart1"/>
    <dgm:cxn modelId="{F68AC32C-3E1C-43B9-80F1-8C9CD092FAB7}" type="presParOf" srcId="{E58FEC18-BD4C-4DCE-9F25-DF63CF959126}" destId="{D47A3EB9-FE34-40D0-A4C9-FB24C00EB845}" srcOrd="0" destOrd="0" presId="urn:microsoft.com/office/officeart/2005/8/layout/orgChart1"/>
    <dgm:cxn modelId="{44817DB8-297B-4F8B-81EF-4542B8C10A59}" type="presParOf" srcId="{D47A3EB9-FE34-40D0-A4C9-FB24C00EB845}" destId="{189BB9D6-57D9-46BE-8596-299767932EAC}" srcOrd="0" destOrd="0" presId="urn:microsoft.com/office/officeart/2005/8/layout/orgChart1"/>
    <dgm:cxn modelId="{852AB7EE-1353-462D-88F3-AA70BAC06577}" type="presParOf" srcId="{D47A3EB9-FE34-40D0-A4C9-FB24C00EB845}" destId="{ABDF6CE3-4683-440A-A77D-D02E22EDD2F3}" srcOrd="1" destOrd="0" presId="urn:microsoft.com/office/officeart/2005/8/layout/orgChart1"/>
    <dgm:cxn modelId="{80380B19-D694-4D87-B9BD-01A82CE3B158}" type="presParOf" srcId="{E58FEC18-BD4C-4DCE-9F25-DF63CF959126}" destId="{99E9AF65-1B48-471C-B660-B3033281C8CE}" srcOrd="1" destOrd="0" presId="urn:microsoft.com/office/officeart/2005/8/layout/orgChart1"/>
    <dgm:cxn modelId="{1E48FBA2-FE1F-46CB-A98C-E02685FE10D5}" type="presParOf" srcId="{99E9AF65-1B48-471C-B660-B3033281C8CE}" destId="{79244ABF-3DED-425A-ADFA-1E7E71D4DCB0}" srcOrd="0" destOrd="0" presId="urn:microsoft.com/office/officeart/2005/8/layout/orgChart1"/>
    <dgm:cxn modelId="{1E4EB7F9-8CC0-414C-8ED2-FF4D981B3970}" type="presParOf" srcId="{99E9AF65-1B48-471C-B660-B3033281C8CE}" destId="{40D76583-7B4A-4415-8D14-DBA67E5FAAD9}" srcOrd="1" destOrd="0" presId="urn:microsoft.com/office/officeart/2005/8/layout/orgChart1"/>
    <dgm:cxn modelId="{A752E602-F0C5-4B64-A8FE-DAD42252F7A0}" type="presParOf" srcId="{40D76583-7B4A-4415-8D14-DBA67E5FAAD9}" destId="{C7D53421-0FFA-4D08-B3B2-FE45DE32F083}" srcOrd="0" destOrd="0" presId="urn:microsoft.com/office/officeart/2005/8/layout/orgChart1"/>
    <dgm:cxn modelId="{B5E9D0B6-006F-461E-99D4-0AAF77D65B57}" type="presParOf" srcId="{C7D53421-0FFA-4D08-B3B2-FE45DE32F083}" destId="{AD860DDC-6295-47D7-BF20-A35AB830F368}" srcOrd="0" destOrd="0" presId="urn:microsoft.com/office/officeart/2005/8/layout/orgChart1"/>
    <dgm:cxn modelId="{0079299B-4541-4A2A-AF2F-BD7897BBD9E5}" type="presParOf" srcId="{C7D53421-0FFA-4D08-B3B2-FE45DE32F083}" destId="{DDB89F27-E9EF-46FE-9683-CB84E160E813}" srcOrd="1" destOrd="0" presId="urn:microsoft.com/office/officeart/2005/8/layout/orgChart1"/>
    <dgm:cxn modelId="{455D5076-4D55-4C27-A0F9-F54C1D7D1DED}" type="presParOf" srcId="{40D76583-7B4A-4415-8D14-DBA67E5FAAD9}" destId="{EC345CC3-07C6-49BA-B18F-8D6F916C30E5}" srcOrd="1" destOrd="0" presId="urn:microsoft.com/office/officeart/2005/8/layout/orgChart1"/>
    <dgm:cxn modelId="{CEB13C3E-61AB-4963-A526-64EDED975961}" type="presParOf" srcId="{40D76583-7B4A-4415-8D14-DBA67E5FAAD9}" destId="{8DFB3669-B7FA-4A5C-82CE-FD76BEA31CDC}" srcOrd="2" destOrd="0" presId="urn:microsoft.com/office/officeart/2005/8/layout/orgChart1"/>
    <dgm:cxn modelId="{7897D608-B4B0-4FAD-BAC5-A45C31612346}" type="presParOf" srcId="{E58FEC18-BD4C-4DCE-9F25-DF63CF959126}" destId="{3B89AD35-B2B4-4532-8669-E742D76C81AB}" srcOrd="2" destOrd="0" presId="urn:microsoft.com/office/officeart/2005/8/layout/orgChart1"/>
    <dgm:cxn modelId="{0D5C90A7-2200-4580-A627-62EE9B24A0A3}" type="presParOf" srcId="{0FC986DC-ADC0-4CAC-8F23-980416879F73}" destId="{D750A01A-CF4B-491A-BB85-C43B00E5ECBE}" srcOrd="12" destOrd="0" presId="urn:microsoft.com/office/officeart/2005/8/layout/orgChart1"/>
    <dgm:cxn modelId="{188E9B72-9006-4FD4-83F9-33B9D19E1961}" type="presParOf" srcId="{0FC986DC-ADC0-4CAC-8F23-980416879F73}" destId="{CA9D9FBE-DFB8-4385-BE85-5257D000B2A3}" srcOrd="13" destOrd="0" presId="urn:microsoft.com/office/officeart/2005/8/layout/orgChart1"/>
    <dgm:cxn modelId="{B44D0423-E388-43B8-BA82-68C8B38865A3}" type="presParOf" srcId="{CA9D9FBE-DFB8-4385-BE85-5257D000B2A3}" destId="{97BFCB7F-90AB-41A5-9FCF-D20F196EBA88}" srcOrd="0" destOrd="0" presId="urn:microsoft.com/office/officeart/2005/8/layout/orgChart1"/>
    <dgm:cxn modelId="{D54217B7-3688-47EF-A509-2C863F1C3CA1}" type="presParOf" srcId="{97BFCB7F-90AB-41A5-9FCF-D20F196EBA88}" destId="{54F125E4-74AD-4844-B004-2B5A601D48BF}" srcOrd="0" destOrd="0" presId="urn:microsoft.com/office/officeart/2005/8/layout/orgChart1"/>
    <dgm:cxn modelId="{C2616294-5028-4FB5-BBE0-520BDF252D29}" type="presParOf" srcId="{97BFCB7F-90AB-41A5-9FCF-D20F196EBA88}" destId="{8AA3CBED-3404-486A-85C3-6D9FBEFD13F1}" srcOrd="1" destOrd="0" presId="urn:microsoft.com/office/officeart/2005/8/layout/orgChart1"/>
    <dgm:cxn modelId="{5C9231E6-A2F1-4C39-ACA1-A8E71B17CA20}" type="presParOf" srcId="{CA9D9FBE-DFB8-4385-BE85-5257D000B2A3}" destId="{6463D909-B5FB-4539-A5DC-B9B899141C3D}" srcOrd="1" destOrd="0" presId="urn:microsoft.com/office/officeart/2005/8/layout/orgChart1"/>
    <dgm:cxn modelId="{02EE7DC1-B78A-4D3A-B261-A607F539D288}" type="presParOf" srcId="{6463D909-B5FB-4539-A5DC-B9B899141C3D}" destId="{98CC7A2D-BFAD-46DB-A98F-D4C0A42D3A19}" srcOrd="0" destOrd="0" presId="urn:microsoft.com/office/officeart/2005/8/layout/orgChart1"/>
    <dgm:cxn modelId="{BC79D766-747F-4351-881A-4FFC7DD8E03A}" type="presParOf" srcId="{6463D909-B5FB-4539-A5DC-B9B899141C3D}" destId="{C6FB9FFB-B0AE-4A19-9D45-6500050FDC71}" srcOrd="1" destOrd="0" presId="urn:microsoft.com/office/officeart/2005/8/layout/orgChart1"/>
    <dgm:cxn modelId="{8CF99CE7-0683-4B0B-A469-D322DCFB3126}" type="presParOf" srcId="{C6FB9FFB-B0AE-4A19-9D45-6500050FDC71}" destId="{95B4B8F3-411F-4C44-A181-B5B82F32F913}" srcOrd="0" destOrd="0" presId="urn:microsoft.com/office/officeart/2005/8/layout/orgChart1"/>
    <dgm:cxn modelId="{3CE8506E-F73B-4896-99DD-6429784D1130}" type="presParOf" srcId="{95B4B8F3-411F-4C44-A181-B5B82F32F913}" destId="{AEBFC889-4221-4300-8304-17C6313C4B11}" srcOrd="0" destOrd="0" presId="urn:microsoft.com/office/officeart/2005/8/layout/orgChart1"/>
    <dgm:cxn modelId="{A32B1A06-6599-47DC-80AE-16DD9921AAF8}" type="presParOf" srcId="{95B4B8F3-411F-4C44-A181-B5B82F32F913}" destId="{17ED02C8-D5C7-4BB6-B3D5-E237114382C2}" srcOrd="1" destOrd="0" presId="urn:microsoft.com/office/officeart/2005/8/layout/orgChart1"/>
    <dgm:cxn modelId="{C7652328-94E6-41FB-AF59-AC6078BEE8B5}" type="presParOf" srcId="{C6FB9FFB-B0AE-4A19-9D45-6500050FDC71}" destId="{08E4C258-4610-4E30-8597-212D45526E85}" srcOrd="1" destOrd="0" presId="urn:microsoft.com/office/officeart/2005/8/layout/orgChart1"/>
    <dgm:cxn modelId="{3CF840BB-BA52-469F-BD22-80AD7C287521}" type="presParOf" srcId="{C6FB9FFB-B0AE-4A19-9D45-6500050FDC71}" destId="{3105C35F-B013-4857-8FCF-352F0DECBC6B}" srcOrd="2" destOrd="0" presId="urn:microsoft.com/office/officeart/2005/8/layout/orgChart1"/>
    <dgm:cxn modelId="{351DAAF7-3401-4B27-BA8F-F27AD4332A2C}" type="presParOf" srcId="{CA9D9FBE-DFB8-4385-BE85-5257D000B2A3}" destId="{9B1C462A-D4F5-4AA1-AF8F-65211D375CA8}" srcOrd="2" destOrd="0" presId="urn:microsoft.com/office/officeart/2005/8/layout/orgChart1"/>
    <dgm:cxn modelId="{AE4ACE50-6C0B-4EF1-953B-17B0BE945FD3}" type="presParOf" srcId="{0FC986DC-ADC0-4CAC-8F23-980416879F73}" destId="{F215A614-F69E-4616-9E8B-EA2366893ED9}" srcOrd="14" destOrd="0" presId="urn:microsoft.com/office/officeart/2005/8/layout/orgChart1"/>
    <dgm:cxn modelId="{1663706F-DCA2-4882-838D-003299043224}" type="presParOf" srcId="{0FC986DC-ADC0-4CAC-8F23-980416879F73}" destId="{29050C69-629E-46F1-B4FC-0FB0E9F51FB2}" srcOrd="15" destOrd="0" presId="urn:microsoft.com/office/officeart/2005/8/layout/orgChart1"/>
    <dgm:cxn modelId="{44B4D4F5-FAAF-4D56-8D5B-F9DD0AA5F92A}" type="presParOf" srcId="{29050C69-629E-46F1-B4FC-0FB0E9F51FB2}" destId="{6C780D1E-C9E2-4D95-9C8C-5DC83DDE3853}" srcOrd="0" destOrd="0" presId="urn:microsoft.com/office/officeart/2005/8/layout/orgChart1"/>
    <dgm:cxn modelId="{50724BB4-DD09-48B7-90A1-D3AE83B3B080}" type="presParOf" srcId="{6C780D1E-C9E2-4D95-9C8C-5DC83DDE3853}" destId="{AF11C420-32B9-45B5-84E1-297B69F39D59}" srcOrd="0" destOrd="0" presId="urn:microsoft.com/office/officeart/2005/8/layout/orgChart1"/>
    <dgm:cxn modelId="{25875C86-5FF4-4C0C-B540-D5752BCB19FB}" type="presParOf" srcId="{6C780D1E-C9E2-4D95-9C8C-5DC83DDE3853}" destId="{F186D57D-AB73-42BA-9EB3-EB37CEDF9694}" srcOrd="1" destOrd="0" presId="urn:microsoft.com/office/officeart/2005/8/layout/orgChart1"/>
    <dgm:cxn modelId="{5BF5A578-43F1-4298-9C8E-3598D98B108E}" type="presParOf" srcId="{29050C69-629E-46F1-B4FC-0FB0E9F51FB2}" destId="{02D14A26-C5AF-4A20-8E63-92DCDAFAD23E}" srcOrd="1" destOrd="0" presId="urn:microsoft.com/office/officeart/2005/8/layout/orgChart1"/>
    <dgm:cxn modelId="{62471B77-B057-4871-8074-A6F55FC6815F}" type="presParOf" srcId="{02D14A26-C5AF-4A20-8E63-92DCDAFAD23E}" destId="{FD5D053F-6AAF-49F7-8571-AC6FFD42449B}" srcOrd="0" destOrd="0" presId="urn:microsoft.com/office/officeart/2005/8/layout/orgChart1"/>
    <dgm:cxn modelId="{7F4BCE1F-9A0B-4C23-88C4-CA21D7A6340D}" type="presParOf" srcId="{02D14A26-C5AF-4A20-8E63-92DCDAFAD23E}" destId="{1DD1CA31-FF5E-4EB5-B98E-DE739C71F31B}" srcOrd="1" destOrd="0" presId="urn:microsoft.com/office/officeart/2005/8/layout/orgChart1"/>
    <dgm:cxn modelId="{8025812E-ACD3-49AF-8887-42D3CB0A238C}" type="presParOf" srcId="{1DD1CA31-FF5E-4EB5-B98E-DE739C71F31B}" destId="{F73F4BEA-A7EB-46FF-BE32-3A57BE9E5C6C}" srcOrd="0" destOrd="0" presId="urn:microsoft.com/office/officeart/2005/8/layout/orgChart1"/>
    <dgm:cxn modelId="{CA53D420-CAD0-4685-B231-EB63E4709664}" type="presParOf" srcId="{F73F4BEA-A7EB-46FF-BE32-3A57BE9E5C6C}" destId="{A39587DC-8FEC-462E-9645-9C9479AF9457}" srcOrd="0" destOrd="0" presId="urn:microsoft.com/office/officeart/2005/8/layout/orgChart1"/>
    <dgm:cxn modelId="{ABD744FF-2426-4332-825F-D0DC48FD0F31}" type="presParOf" srcId="{F73F4BEA-A7EB-46FF-BE32-3A57BE9E5C6C}" destId="{C49DF020-3012-4EFC-910F-3B858287886E}" srcOrd="1" destOrd="0" presId="urn:microsoft.com/office/officeart/2005/8/layout/orgChart1"/>
    <dgm:cxn modelId="{088ED4C0-5354-4555-8CD8-2435258FF0C3}" type="presParOf" srcId="{1DD1CA31-FF5E-4EB5-B98E-DE739C71F31B}" destId="{0608998E-039D-4135-92A9-6A8D9B990E47}" srcOrd="1" destOrd="0" presId="urn:microsoft.com/office/officeart/2005/8/layout/orgChart1"/>
    <dgm:cxn modelId="{E6A57596-ACE1-4897-B669-97FEB3378BAB}" type="presParOf" srcId="{1DD1CA31-FF5E-4EB5-B98E-DE739C71F31B}" destId="{2935FE77-F464-4CC4-8D78-1A2B810BC8C8}" srcOrd="2" destOrd="0" presId="urn:microsoft.com/office/officeart/2005/8/layout/orgChart1"/>
    <dgm:cxn modelId="{0C5A9134-568E-4887-ADE8-A21C68014E16}" type="presParOf" srcId="{29050C69-629E-46F1-B4FC-0FB0E9F51FB2}" destId="{B4D541D0-119D-40D7-9B37-0AC440B3FF2C}" srcOrd="2" destOrd="0" presId="urn:microsoft.com/office/officeart/2005/8/layout/orgChart1"/>
    <dgm:cxn modelId="{A21E08D1-9234-4501-A62F-367A9A9F4682}" type="presParOf" srcId="{0BB9ABA7-C5D4-4E11-92BC-AC3FBAC19B3B}" destId="{0A198C12-A7C9-4CC5-B15B-AA69167C7A80}" srcOrd="2" destOrd="0" presId="urn:microsoft.com/office/officeart/2005/8/layout/orgChart1"/>
    <dgm:cxn modelId="{71AF9E1C-8136-4F6C-ACA6-14E4C6526597}" type="presParOf" srcId="{0A198C12-A7C9-4CC5-B15B-AA69167C7A80}" destId="{B51DB05F-EE27-4D28-98ED-6BFC209547C0}" srcOrd="0" destOrd="0" presId="urn:microsoft.com/office/officeart/2005/8/layout/orgChart1"/>
    <dgm:cxn modelId="{EA0BB0B9-ED8C-4133-8639-4C00A5B6ED99}" type="presParOf" srcId="{0A198C12-A7C9-4CC5-B15B-AA69167C7A80}" destId="{A86A2793-D0BD-4CC6-860D-0AA3F8C14CBF}" srcOrd="1" destOrd="0" presId="urn:microsoft.com/office/officeart/2005/8/layout/orgChart1"/>
    <dgm:cxn modelId="{9E5A1994-C1D2-4D4C-9C90-EB986C203665}" type="presParOf" srcId="{A86A2793-D0BD-4CC6-860D-0AA3F8C14CBF}" destId="{5A08E8BA-886D-491C-ABC4-7F25BE589242}" srcOrd="0" destOrd="0" presId="urn:microsoft.com/office/officeart/2005/8/layout/orgChart1"/>
    <dgm:cxn modelId="{3FDED349-05F5-49EC-8541-2E2547EAC25C}" type="presParOf" srcId="{5A08E8BA-886D-491C-ABC4-7F25BE589242}" destId="{7F41B948-A9C1-4D4B-A77E-9EA1F1ED93E6}" srcOrd="0" destOrd="0" presId="urn:microsoft.com/office/officeart/2005/8/layout/orgChart1"/>
    <dgm:cxn modelId="{7CB3430C-A4F0-4B9F-A076-D8F8568AF067}" type="presParOf" srcId="{5A08E8BA-886D-491C-ABC4-7F25BE589242}" destId="{719262B1-4E13-474D-B0C2-334E6D41DE6A}" srcOrd="1" destOrd="0" presId="urn:microsoft.com/office/officeart/2005/8/layout/orgChart1"/>
    <dgm:cxn modelId="{D4755689-CF51-4A26-A970-A2088BE67649}" type="presParOf" srcId="{A86A2793-D0BD-4CC6-860D-0AA3F8C14CBF}" destId="{DAE5D867-A355-44C1-BF22-1D84B0A05385}" srcOrd="1" destOrd="0" presId="urn:microsoft.com/office/officeart/2005/8/layout/orgChart1"/>
    <dgm:cxn modelId="{0EA75894-8DA8-4B5F-BC40-D53597DD386F}" type="presParOf" srcId="{A86A2793-D0BD-4CC6-860D-0AA3F8C14CBF}" destId="{40EBEDE5-D1DB-4F6D-8193-98D52822477F}" srcOrd="2" destOrd="0" presId="urn:microsoft.com/office/officeart/2005/8/layout/orgChart1"/>
    <dgm:cxn modelId="{738821EA-78F7-41CF-B844-C180D111B169}" type="presParOf" srcId="{338F6113-28B6-49C2-98FC-FC1697B4C614}" destId="{F91CE876-1CEF-46D6-AEAD-9762AC9B5B29}" srcOrd="2" destOrd="0" presId="urn:microsoft.com/office/officeart/2005/8/layout/orgChart1"/>
    <dgm:cxn modelId="{88F9FFA8-9B68-4452-8617-6C24B57713B1}" type="presParOf" srcId="{338F6113-28B6-49C2-98FC-FC1697B4C614}" destId="{67242D04-E8D7-4DB9-8894-B8F91320BE64}" srcOrd="3" destOrd="0" presId="urn:microsoft.com/office/officeart/2005/8/layout/orgChart1"/>
    <dgm:cxn modelId="{DE7446CB-4B1C-4060-94BD-41CA07F893D8}" type="presParOf" srcId="{67242D04-E8D7-4DB9-8894-B8F91320BE64}" destId="{0FE89005-2F3C-4533-9DB9-1FB9869CCE16}" srcOrd="0" destOrd="0" presId="urn:microsoft.com/office/officeart/2005/8/layout/orgChart1"/>
    <dgm:cxn modelId="{3FA63795-55B4-4759-A110-4417890A6E7A}" type="presParOf" srcId="{0FE89005-2F3C-4533-9DB9-1FB9869CCE16}" destId="{A085E724-B0C6-405A-9AC2-19678F0DF596}" srcOrd="0" destOrd="0" presId="urn:microsoft.com/office/officeart/2005/8/layout/orgChart1"/>
    <dgm:cxn modelId="{E8800DB0-55CE-4665-BB56-F26B69D44DB3}" type="presParOf" srcId="{0FE89005-2F3C-4533-9DB9-1FB9869CCE16}" destId="{804BC80F-2AD2-485A-B1F7-2CF89296DD56}" srcOrd="1" destOrd="0" presId="urn:microsoft.com/office/officeart/2005/8/layout/orgChart1"/>
    <dgm:cxn modelId="{84FC13D4-E96D-4411-A716-C2E8A391F74D}" type="presParOf" srcId="{67242D04-E8D7-4DB9-8894-B8F91320BE64}" destId="{C6D48391-0862-41F4-81EB-8EDF18EDD890}" srcOrd="1" destOrd="0" presId="urn:microsoft.com/office/officeart/2005/8/layout/orgChart1"/>
    <dgm:cxn modelId="{74804F10-D420-487E-9651-CA9E01C1E113}" type="presParOf" srcId="{C6D48391-0862-41F4-81EB-8EDF18EDD890}" destId="{1FC9E3F4-9B24-45E5-94F8-4EE2B638E65F}" srcOrd="0" destOrd="0" presId="urn:microsoft.com/office/officeart/2005/8/layout/orgChart1"/>
    <dgm:cxn modelId="{876F7FF6-921A-409F-8167-9EFFE30D9482}" type="presParOf" srcId="{C6D48391-0862-41F4-81EB-8EDF18EDD890}" destId="{6B55ABFB-3ACE-4BEF-A017-9E7810B54831}" srcOrd="1" destOrd="0" presId="urn:microsoft.com/office/officeart/2005/8/layout/orgChart1"/>
    <dgm:cxn modelId="{EEC7E140-77CF-4E87-972D-D721609B0A42}" type="presParOf" srcId="{6B55ABFB-3ACE-4BEF-A017-9E7810B54831}" destId="{50DC66A7-CCC9-4AEE-BD1D-CF4325895C59}" srcOrd="0" destOrd="0" presId="urn:microsoft.com/office/officeart/2005/8/layout/orgChart1"/>
    <dgm:cxn modelId="{18ED7BB6-2DB1-4049-9D81-088257A16AB3}" type="presParOf" srcId="{50DC66A7-CCC9-4AEE-BD1D-CF4325895C59}" destId="{5B6516AC-C4BB-47D9-8BEA-BFBE4D09E779}" srcOrd="0" destOrd="0" presId="urn:microsoft.com/office/officeart/2005/8/layout/orgChart1"/>
    <dgm:cxn modelId="{455427C2-F937-451D-B441-4D7745E91A81}" type="presParOf" srcId="{50DC66A7-CCC9-4AEE-BD1D-CF4325895C59}" destId="{BD448536-A771-48CB-A22C-E4C1443CF7C8}" srcOrd="1" destOrd="0" presId="urn:microsoft.com/office/officeart/2005/8/layout/orgChart1"/>
    <dgm:cxn modelId="{CCDC58A9-1311-4B4F-838B-1FBA43947445}" type="presParOf" srcId="{6B55ABFB-3ACE-4BEF-A017-9E7810B54831}" destId="{D9D64145-ACE3-4BF2-9648-C45805816377}" srcOrd="1" destOrd="0" presId="urn:microsoft.com/office/officeart/2005/8/layout/orgChart1"/>
    <dgm:cxn modelId="{F474A083-5935-473C-ACF4-D105A2691B03}" type="presParOf" srcId="{6B55ABFB-3ACE-4BEF-A017-9E7810B54831}" destId="{59A6DA32-F12E-4994-86A6-B479F2F798E9}" srcOrd="2" destOrd="0" presId="urn:microsoft.com/office/officeart/2005/8/layout/orgChart1"/>
    <dgm:cxn modelId="{7F39085D-C5A8-444C-A358-C8C866A91911}" type="presParOf" srcId="{67242D04-E8D7-4DB9-8894-B8F91320BE64}" destId="{F405EA75-D67E-4818-8ED5-0E3C80CC8830}" srcOrd="2" destOrd="0" presId="urn:microsoft.com/office/officeart/2005/8/layout/orgChart1"/>
    <dgm:cxn modelId="{A708799B-7E9D-41A6-AFFD-67F297E68F79}" type="presParOf" srcId="{48F805CD-B801-466B-9204-4318CC284C43}" destId="{A5CAEC77-CD11-4B0A-B97F-0094AA82F52A}"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FC9E3F4-9B24-45E5-94F8-4EE2B638E65F}">
      <dsp:nvSpPr>
        <dsp:cNvPr id="0" name=""/>
        <dsp:cNvSpPr/>
      </dsp:nvSpPr>
      <dsp:spPr>
        <a:xfrm>
          <a:off x="5153671" y="2388890"/>
          <a:ext cx="346665" cy="537617"/>
        </a:xfrm>
        <a:custGeom>
          <a:avLst/>
          <a:gdLst/>
          <a:ahLst/>
          <a:cxnLst/>
          <a:rect l="0" t="0" r="0" b="0"/>
          <a:pathLst>
            <a:path>
              <a:moveTo>
                <a:pt x="0" y="0"/>
              </a:moveTo>
              <a:lnTo>
                <a:pt x="0" y="537617"/>
              </a:lnTo>
              <a:lnTo>
                <a:pt x="346665" y="537617"/>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1CE876-1CEF-46D6-AEAD-9762AC9B5B29}">
      <dsp:nvSpPr>
        <dsp:cNvPr id="0" name=""/>
        <dsp:cNvSpPr/>
      </dsp:nvSpPr>
      <dsp:spPr>
        <a:xfrm>
          <a:off x="3907001" y="1238462"/>
          <a:ext cx="2292421" cy="672208"/>
        </a:xfrm>
        <a:custGeom>
          <a:avLst/>
          <a:gdLst/>
          <a:ahLst/>
          <a:cxnLst/>
          <a:rect l="0" t="0" r="0" b="0"/>
          <a:pathLst>
            <a:path>
              <a:moveTo>
                <a:pt x="0" y="0"/>
              </a:moveTo>
              <a:lnTo>
                <a:pt x="0" y="621732"/>
              </a:lnTo>
              <a:lnTo>
                <a:pt x="2292421" y="621732"/>
              </a:lnTo>
              <a:lnTo>
                <a:pt x="2292421" y="672208"/>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51DB05F-EE27-4D28-98ED-6BFC209547C0}">
      <dsp:nvSpPr>
        <dsp:cNvPr id="0" name=""/>
        <dsp:cNvSpPr/>
      </dsp:nvSpPr>
      <dsp:spPr>
        <a:xfrm>
          <a:off x="1285445" y="2315724"/>
          <a:ext cx="611502" cy="450902"/>
        </a:xfrm>
        <a:custGeom>
          <a:avLst/>
          <a:gdLst/>
          <a:ahLst/>
          <a:cxnLst/>
          <a:rect l="0" t="0" r="0" b="0"/>
          <a:pathLst>
            <a:path>
              <a:moveTo>
                <a:pt x="611502" y="0"/>
              </a:moveTo>
              <a:lnTo>
                <a:pt x="611502" y="450902"/>
              </a:lnTo>
              <a:lnTo>
                <a:pt x="0" y="450902"/>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5D053F-6AAF-49F7-8571-AC6FFD42449B}">
      <dsp:nvSpPr>
        <dsp:cNvPr id="0" name=""/>
        <dsp:cNvSpPr/>
      </dsp:nvSpPr>
      <dsp:spPr>
        <a:xfrm>
          <a:off x="7529030" y="3804400"/>
          <a:ext cx="115858" cy="564785"/>
        </a:xfrm>
        <a:custGeom>
          <a:avLst/>
          <a:gdLst/>
          <a:ahLst/>
          <a:cxnLst/>
          <a:rect l="0" t="0" r="0" b="0"/>
          <a:pathLst>
            <a:path>
              <a:moveTo>
                <a:pt x="0" y="0"/>
              </a:moveTo>
              <a:lnTo>
                <a:pt x="0" y="564785"/>
              </a:lnTo>
              <a:lnTo>
                <a:pt x="115858" y="56478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215A614-F69E-4616-9E8B-EA2366893ED9}">
      <dsp:nvSpPr>
        <dsp:cNvPr id="0" name=""/>
        <dsp:cNvSpPr/>
      </dsp:nvSpPr>
      <dsp:spPr>
        <a:xfrm>
          <a:off x="1896948" y="2315724"/>
          <a:ext cx="5824370" cy="1248315"/>
        </a:xfrm>
        <a:custGeom>
          <a:avLst/>
          <a:gdLst/>
          <a:ahLst/>
          <a:cxnLst/>
          <a:rect l="0" t="0" r="0" b="0"/>
          <a:pathLst>
            <a:path>
              <a:moveTo>
                <a:pt x="0" y="0"/>
              </a:moveTo>
              <a:lnTo>
                <a:pt x="0" y="1197839"/>
              </a:lnTo>
              <a:lnTo>
                <a:pt x="5824370" y="1197839"/>
              </a:lnTo>
              <a:lnTo>
                <a:pt x="5824370" y="124831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CC7A2D-BFAD-46DB-A98F-D4C0A42D3A19}">
      <dsp:nvSpPr>
        <dsp:cNvPr id="0" name=""/>
        <dsp:cNvSpPr/>
      </dsp:nvSpPr>
      <dsp:spPr>
        <a:xfrm>
          <a:off x="6957073" y="3804400"/>
          <a:ext cx="91440" cy="564785"/>
        </a:xfrm>
        <a:custGeom>
          <a:avLst/>
          <a:gdLst/>
          <a:ahLst/>
          <a:cxnLst/>
          <a:rect l="0" t="0" r="0" b="0"/>
          <a:pathLst>
            <a:path>
              <a:moveTo>
                <a:pt x="45720" y="0"/>
              </a:moveTo>
              <a:lnTo>
                <a:pt x="45720" y="564785"/>
              </a:lnTo>
              <a:lnTo>
                <a:pt x="106141" y="56478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750A01A-CF4B-491A-BB85-C43B00E5ECBE}">
      <dsp:nvSpPr>
        <dsp:cNvPr id="0" name=""/>
        <dsp:cNvSpPr/>
      </dsp:nvSpPr>
      <dsp:spPr>
        <a:xfrm>
          <a:off x="1896948" y="2315724"/>
          <a:ext cx="5298134" cy="1248315"/>
        </a:xfrm>
        <a:custGeom>
          <a:avLst/>
          <a:gdLst/>
          <a:ahLst/>
          <a:cxnLst/>
          <a:rect l="0" t="0" r="0" b="0"/>
          <a:pathLst>
            <a:path>
              <a:moveTo>
                <a:pt x="0" y="0"/>
              </a:moveTo>
              <a:lnTo>
                <a:pt x="0" y="1197839"/>
              </a:lnTo>
              <a:lnTo>
                <a:pt x="5298134" y="1197839"/>
              </a:lnTo>
              <a:lnTo>
                <a:pt x="5298134" y="124831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244ABF-3DED-425A-ADFA-1E7E71D4DCB0}">
      <dsp:nvSpPr>
        <dsp:cNvPr id="0" name=""/>
        <dsp:cNvSpPr/>
      </dsp:nvSpPr>
      <dsp:spPr>
        <a:xfrm>
          <a:off x="6182171" y="4022069"/>
          <a:ext cx="108867" cy="771858"/>
        </a:xfrm>
        <a:custGeom>
          <a:avLst/>
          <a:gdLst/>
          <a:ahLst/>
          <a:cxnLst/>
          <a:rect l="0" t="0" r="0" b="0"/>
          <a:pathLst>
            <a:path>
              <a:moveTo>
                <a:pt x="0" y="0"/>
              </a:moveTo>
              <a:lnTo>
                <a:pt x="0" y="771858"/>
              </a:lnTo>
              <a:lnTo>
                <a:pt x="108867" y="77185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136A6F2-37E2-4695-8595-12F7724A4B3F}">
      <dsp:nvSpPr>
        <dsp:cNvPr id="0" name=""/>
        <dsp:cNvSpPr/>
      </dsp:nvSpPr>
      <dsp:spPr>
        <a:xfrm>
          <a:off x="1896948" y="2315724"/>
          <a:ext cx="4579113" cy="1248315"/>
        </a:xfrm>
        <a:custGeom>
          <a:avLst/>
          <a:gdLst/>
          <a:ahLst/>
          <a:cxnLst/>
          <a:rect l="0" t="0" r="0" b="0"/>
          <a:pathLst>
            <a:path>
              <a:moveTo>
                <a:pt x="0" y="0"/>
              </a:moveTo>
              <a:lnTo>
                <a:pt x="0" y="1197839"/>
              </a:lnTo>
              <a:lnTo>
                <a:pt x="4579113" y="1197839"/>
              </a:lnTo>
              <a:lnTo>
                <a:pt x="4579113" y="124831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96B256B-40FD-49CF-81C6-8C49B39AF8C7}">
      <dsp:nvSpPr>
        <dsp:cNvPr id="0" name=""/>
        <dsp:cNvSpPr/>
      </dsp:nvSpPr>
      <dsp:spPr>
        <a:xfrm>
          <a:off x="5395763" y="3823552"/>
          <a:ext cx="91440" cy="494000"/>
        </a:xfrm>
        <a:custGeom>
          <a:avLst/>
          <a:gdLst/>
          <a:ahLst/>
          <a:cxnLst/>
          <a:rect l="0" t="0" r="0" b="0"/>
          <a:pathLst>
            <a:path>
              <a:moveTo>
                <a:pt x="45720" y="0"/>
              </a:moveTo>
              <a:lnTo>
                <a:pt x="45720" y="494000"/>
              </a:lnTo>
              <a:lnTo>
                <a:pt x="92558" y="49400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58F262-2D15-45DC-83D2-A3654C497807}">
      <dsp:nvSpPr>
        <dsp:cNvPr id="0" name=""/>
        <dsp:cNvSpPr/>
      </dsp:nvSpPr>
      <dsp:spPr>
        <a:xfrm>
          <a:off x="1896948" y="2315724"/>
          <a:ext cx="3820846" cy="1248315"/>
        </a:xfrm>
        <a:custGeom>
          <a:avLst/>
          <a:gdLst/>
          <a:ahLst/>
          <a:cxnLst/>
          <a:rect l="0" t="0" r="0" b="0"/>
          <a:pathLst>
            <a:path>
              <a:moveTo>
                <a:pt x="0" y="0"/>
              </a:moveTo>
              <a:lnTo>
                <a:pt x="0" y="1197839"/>
              </a:lnTo>
              <a:lnTo>
                <a:pt x="3820846" y="1197839"/>
              </a:lnTo>
              <a:lnTo>
                <a:pt x="3820846" y="124831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8E0F39A-E24B-4D80-B3CD-42EBC781129F}">
      <dsp:nvSpPr>
        <dsp:cNvPr id="0" name=""/>
        <dsp:cNvSpPr/>
      </dsp:nvSpPr>
      <dsp:spPr>
        <a:xfrm>
          <a:off x="4782738" y="3804400"/>
          <a:ext cx="91440" cy="421993"/>
        </a:xfrm>
        <a:custGeom>
          <a:avLst/>
          <a:gdLst/>
          <a:ahLst/>
          <a:cxnLst/>
          <a:rect l="0" t="0" r="0" b="0"/>
          <a:pathLst>
            <a:path>
              <a:moveTo>
                <a:pt x="45720" y="0"/>
              </a:moveTo>
              <a:lnTo>
                <a:pt x="45720" y="421993"/>
              </a:lnTo>
              <a:lnTo>
                <a:pt x="71395" y="421993"/>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406A9CD-3386-44CE-AEDF-8D1347AC5BF5}">
      <dsp:nvSpPr>
        <dsp:cNvPr id="0" name=""/>
        <dsp:cNvSpPr/>
      </dsp:nvSpPr>
      <dsp:spPr>
        <a:xfrm>
          <a:off x="1896948" y="2315724"/>
          <a:ext cx="3123799" cy="1248315"/>
        </a:xfrm>
        <a:custGeom>
          <a:avLst/>
          <a:gdLst/>
          <a:ahLst/>
          <a:cxnLst/>
          <a:rect l="0" t="0" r="0" b="0"/>
          <a:pathLst>
            <a:path>
              <a:moveTo>
                <a:pt x="0" y="0"/>
              </a:moveTo>
              <a:lnTo>
                <a:pt x="0" y="1197839"/>
              </a:lnTo>
              <a:lnTo>
                <a:pt x="3123799" y="1197839"/>
              </a:lnTo>
              <a:lnTo>
                <a:pt x="3123799" y="124831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182755-45DB-4384-8BDD-118025A0EBE9}">
      <dsp:nvSpPr>
        <dsp:cNvPr id="0" name=""/>
        <dsp:cNvSpPr/>
      </dsp:nvSpPr>
      <dsp:spPr>
        <a:xfrm>
          <a:off x="4190720" y="3804400"/>
          <a:ext cx="91440" cy="485570"/>
        </a:xfrm>
        <a:custGeom>
          <a:avLst/>
          <a:gdLst/>
          <a:ahLst/>
          <a:cxnLst/>
          <a:rect l="0" t="0" r="0" b="0"/>
          <a:pathLst>
            <a:path>
              <a:moveTo>
                <a:pt x="45720" y="0"/>
              </a:moveTo>
              <a:lnTo>
                <a:pt x="45720" y="485570"/>
              </a:lnTo>
              <a:lnTo>
                <a:pt x="81740" y="48557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F3B1156-4D74-477F-9E09-46DC258E6F2F}">
      <dsp:nvSpPr>
        <dsp:cNvPr id="0" name=""/>
        <dsp:cNvSpPr/>
      </dsp:nvSpPr>
      <dsp:spPr>
        <a:xfrm>
          <a:off x="1896948" y="2315724"/>
          <a:ext cx="2531780" cy="1248315"/>
        </a:xfrm>
        <a:custGeom>
          <a:avLst/>
          <a:gdLst/>
          <a:ahLst/>
          <a:cxnLst/>
          <a:rect l="0" t="0" r="0" b="0"/>
          <a:pathLst>
            <a:path>
              <a:moveTo>
                <a:pt x="0" y="0"/>
              </a:moveTo>
              <a:lnTo>
                <a:pt x="0" y="1197839"/>
              </a:lnTo>
              <a:lnTo>
                <a:pt x="2531780" y="1197839"/>
              </a:lnTo>
              <a:lnTo>
                <a:pt x="2531780" y="124831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A50FD3-A5CE-47D9-B55B-03EA04A89356}">
      <dsp:nvSpPr>
        <dsp:cNvPr id="0" name=""/>
        <dsp:cNvSpPr/>
      </dsp:nvSpPr>
      <dsp:spPr>
        <a:xfrm>
          <a:off x="3618678" y="4274565"/>
          <a:ext cx="91716" cy="308532"/>
        </a:xfrm>
        <a:custGeom>
          <a:avLst/>
          <a:gdLst/>
          <a:ahLst/>
          <a:cxnLst/>
          <a:rect l="0" t="0" r="0" b="0"/>
          <a:pathLst>
            <a:path>
              <a:moveTo>
                <a:pt x="0" y="0"/>
              </a:moveTo>
              <a:lnTo>
                <a:pt x="0" y="308532"/>
              </a:lnTo>
              <a:lnTo>
                <a:pt x="91716" y="308532"/>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C43AB28-BA7B-4414-B574-4AD1E39BB830}">
      <dsp:nvSpPr>
        <dsp:cNvPr id="0" name=""/>
        <dsp:cNvSpPr/>
      </dsp:nvSpPr>
      <dsp:spPr>
        <a:xfrm>
          <a:off x="3256069" y="3804400"/>
          <a:ext cx="554897" cy="229804"/>
        </a:xfrm>
        <a:custGeom>
          <a:avLst/>
          <a:gdLst/>
          <a:ahLst/>
          <a:cxnLst/>
          <a:rect l="0" t="0" r="0" b="0"/>
          <a:pathLst>
            <a:path>
              <a:moveTo>
                <a:pt x="0" y="0"/>
              </a:moveTo>
              <a:lnTo>
                <a:pt x="0" y="179328"/>
              </a:lnTo>
              <a:lnTo>
                <a:pt x="554897" y="179328"/>
              </a:lnTo>
              <a:lnTo>
                <a:pt x="554897" y="22980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DF14237-AA8F-4C8C-8C1E-BD08379F8990}">
      <dsp:nvSpPr>
        <dsp:cNvPr id="0" name=""/>
        <dsp:cNvSpPr/>
      </dsp:nvSpPr>
      <dsp:spPr>
        <a:xfrm>
          <a:off x="3037004" y="4274565"/>
          <a:ext cx="115310" cy="798051"/>
        </a:xfrm>
        <a:custGeom>
          <a:avLst/>
          <a:gdLst/>
          <a:ahLst/>
          <a:cxnLst/>
          <a:rect l="0" t="0" r="0" b="0"/>
          <a:pathLst>
            <a:path>
              <a:moveTo>
                <a:pt x="0" y="0"/>
              </a:moveTo>
              <a:lnTo>
                <a:pt x="0" y="798051"/>
              </a:lnTo>
              <a:lnTo>
                <a:pt x="115310" y="798051"/>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B227EDB-7632-4F69-8A5B-5CD22FED9B59}">
      <dsp:nvSpPr>
        <dsp:cNvPr id="0" name=""/>
        <dsp:cNvSpPr/>
      </dsp:nvSpPr>
      <dsp:spPr>
        <a:xfrm>
          <a:off x="3183573" y="3804400"/>
          <a:ext cx="91440" cy="229804"/>
        </a:xfrm>
        <a:custGeom>
          <a:avLst/>
          <a:gdLst/>
          <a:ahLst/>
          <a:cxnLst/>
          <a:rect l="0" t="0" r="0" b="0"/>
          <a:pathLst>
            <a:path>
              <a:moveTo>
                <a:pt x="72496" y="0"/>
              </a:moveTo>
              <a:lnTo>
                <a:pt x="72496" y="179328"/>
              </a:lnTo>
              <a:lnTo>
                <a:pt x="45720" y="179328"/>
              </a:lnTo>
              <a:lnTo>
                <a:pt x="45720" y="22980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17A56A2-628A-40CB-9D8D-DECC289E01EC}">
      <dsp:nvSpPr>
        <dsp:cNvPr id="0" name=""/>
        <dsp:cNvSpPr/>
      </dsp:nvSpPr>
      <dsp:spPr>
        <a:xfrm>
          <a:off x="2647619" y="3804400"/>
          <a:ext cx="608449" cy="229804"/>
        </a:xfrm>
        <a:custGeom>
          <a:avLst/>
          <a:gdLst/>
          <a:ahLst/>
          <a:cxnLst/>
          <a:rect l="0" t="0" r="0" b="0"/>
          <a:pathLst>
            <a:path>
              <a:moveTo>
                <a:pt x="608449" y="0"/>
              </a:moveTo>
              <a:lnTo>
                <a:pt x="608449" y="179328"/>
              </a:lnTo>
              <a:lnTo>
                <a:pt x="0" y="179328"/>
              </a:lnTo>
              <a:lnTo>
                <a:pt x="0" y="22980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356F9C-393E-43DA-AADB-CD4419586103}">
      <dsp:nvSpPr>
        <dsp:cNvPr id="0" name=""/>
        <dsp:cNvSpPr/>
      </dsp:nvSpPr>
      <dsp:spPr>
        <a:xfrm>
          <a:off x="1896948" y="2315724"/>
          <a:ext cx="1359121" cy="1248315"/>
        </a:xfrm>
        <a:custGeom>
          <a:avLst/>
          <a:gdLst/>
          <a:ahLst/>
          <a:cxnLst/>
          <a:rect l="0" t="0" r="0" b="0"/>
          <a:pathLst>
            <a:path>
              <a:moveTo>
                <a:pt x="0" y="0"/>
              </a:moveTo>
              <a:lnTo>
                <a:pt x="0" y="1197839"/>
              </a:lnTo>
              <a:lnTo>
                <a:pt x="1359121" y="1197839"/>
              </a:lnTo>
              <a:lnTo>
                <a:pt x="1359121" y="124831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20E2EA3-407D-4FB7-8B79-9B5901D7313C}">
      <dsp:nvSpPr>
        <dsp:cNvPr id="0" name=""/>
        <dsp:cNvSpPr/>
      </dsp:nvSpPr>
      <dsp:spPr>
        <a:xfrm>
          <a:off x="1762213" y="4274565"/>
          <a:ext cx="91440" cy="755279"/>
        </a:xfrm>
        <a:custGeom>
          <a:avLst/>
          <a:gdLst/>
          <a:ahLst/>
          <a:cxnLst/>
          <a:rect l="0" t="0" r="0" b="0"/>
          <a:pathLst>
            <a:path>
              <a:moveTo>
                <a:pt x="45720" y="0"/>
              </a:moveTo>
              <a:lnTo>
                <a:pt x="45720" y="755279"/>
              </a:lnTo>
              <a:lnTo>
                <a:pt x="106574" y="755279"/>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314D6E8-8DDD-4F22-BDBA-8E12F964C72C}">
      <dsp:nvSpPr>
        <dsp:cNvPr id="0" name=""/>
        <dsp:cNvSpPr/>
      </dsp:nvSpPr>
      <dsp:spPr>
        <a:xfrm>
          <a:off x="1030937" y="3804400"/>
          <a:ext cx="969284" cy="229804"/>
        </a:xfrm>
        <a:custGeom>
          <a:avLst/>
          <a:gdLst/>
          <a:ahLst/>
          <a:cxnLst/>
          <a:rect l="0" t="0" r="0" b="0"/>
          <a:pathLst>
            <a:path>
              <a:moveTo>
                <a:pt x="0" y="0"/>
              </a:moveTo>
              <a:lnTo>
                <a:pt x="0" y="179328"/>
              </a:lnTo>
              <a:lnTo>
                <a:pt x="969284" y="179328"/>
              </a:lnTo>
              <a:lnTo>
                <a:pt x="969284" y="22980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70BEF54-4F88-4D23-B2E7-622A0524BE7E}">
      <dsp:nvSpPr>
        <dsp:cNvPr id="0" name=""/>
        <dsp:cNvSpPr/>
      </dsp:nvSpPr>
      <dsp:spPr>
        <a:xfrm>
          <a:off x="1180539" y="4561778"/>
          <a:ext cx="91440" cy="581202"/>
        </a:xfrm>
        <a:custGeom>
          <a:avLst/>
          <a:gdLst/>
          <a:ahLst/>
          <a:cxnLst/>
          <a:rect l="0" t="0" r="0" b="0"/>
          <a:pathLst>
            <a:path>
              <a:moveTo>
                <a:pt x="45720" y="0"/>
              </a:moveTo>
              <a:lnTo>
                <a:pt x="45720" y="581202"/>
              </a:lnTo>
              <a:lnTo>
                <a:pt x="106574" y="581202"/>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8A65B00-4D85-4B0A-A610-44A258E13963}">
      <dsp:nvSpPr>
        <dsp:cNvPr id="0" name=""/>
        <dsp:cNvSpPr/>
      </dsp:nvSpPr>
      <dsp:spPr>
        <a:xfrm>
          <a:off x="1030937" y="3804400"/>
          <a:ext cx="387611" cy="229804"/>
        </a:xfrm>
        <a:custGeom>
          <a:avLst/>
          <a:gdLst/>
          <a:ahLst/>
          <a:cxnLst/>
          <a:rect l="0" t="0" r="0" b="0"/>
          <a:pathLst>
            <a:path>
              <a:moveTo>
                <a:pt x="0" y="0"/>
              </a:moveTo>
              <a:lnTo>
                <a:pt x="0" y="179328"/>
              </a:lnTo>
              <a:lnTo>
                <a:pt x="387611" y="179328"/>
              </a:lnTo>
              <a:lnTo>
                <a:pt x="387611" y="22980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8CCC59E-9E15-45D6-9A16-FC4EC2D9B04A}">
      <dsp:nvSpPr>
        <dsp:cNvPr id="0" name=""/>
        <dsp:cNvSpPr/>
      </dsp:nvSpPr>
      <dsp:spPr>
        <a:xfrm>
          <a:off x="783014" y="3804400"/>
          <a:ext cx="247922" cy="229804"/>
        </a:xfrm>
        <a:custGeom>
          <a:avLst/>
          <a:gdLst/>
          <a:ahLst/>
          <a:cxnLst/>
          <a:rect l="0" t="0" r="0" b="0"/>
          <a:pathLst>
            <a:path>
              <a:moveTo>
                <a:pt x="247922" y="0"/>
              </a:moveTo>
              <a:lnTo>
                <a:pt x="247922" y="179328"/>
              </a:lnTo>
              <a:lnTo>
                <a:pt x="0" y="179328"/>
              </a:lnTo>
              <a:lnTo>
                <a:pt x="0" y="22980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A82D4C2-C738-489A-BE57-348F169C7F74}">
      <dsp:nvSpPr>
        <dsp:cNvPr id="0" name=""/>
        <dsp:cNvSpPr/>
      </dsp:nvSpPr>
      <dsp:spPr>
        <a:xfrm>
          <a:off x="4024" y="4513852"/>
          <a:ext cx="91440" cy="581202"/>
        </a:xfrm>
        <a:custGeom>
          <a:avLst/>
          <a:gdLst/>
          <a:ahLst/>
          <a:cxnLst/>
          <a:rect l="0" t="0" r="0" b="0"/>
          <a:pathLst>
            <a:path>
              <a:moveTo>
                <a:pt x="45720" y="0"/>
              </a:moveTo>
              <a:lnTo>
                <a:pt x="45720" y="581202"/>
              </a:lnTo>
              <a:lnTo>
                <a:pt x="119741" y="581202"/>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9CB78A0-B8B0-4C45-BE13-5A0D62A8E417}">
      <dsp:nvSpPr>
        <dsp:cNvPr id="0" name=""/>
        <dsp:cNvSpPr/>
      </dsp:nvSpPr>
      <dsp:spPr>
        <a:xfrm>
          <a:off x="242033" y="3804400"/>
          <a:ext cx="788903" cy="229804"/>
        </a:xfrm>
        <a:custGeom>
          <a:avLst/>
          <a:gdLst/>
          <a:ahLst/>
          <a:cxnLst/>
          <a:rect l="0" t="0" r="0" b="0"/>
          <a:pathLst>
            <a:path>
              <a:moveTo>
                <a:pt x="788903" y="0"/>
              </a:moveTo>
              <a:lnTo>
                <a:pt x="788903" y="179328"/>
              </a:lnTo>
              <a:lnTo>
                <a:pt x="0" y="179328"/>
              </a:lnTo>
              <a:lnTo>
                <a:pt x="0" y="22980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972075A-1CBC-4407-B34F-8FA24DD4530E}">
      <dsp:nvSpPr>
        <dsp:cNvPr id="0" name=""/>
        <dsp:cNvSpPr/>
      </dsp:nvSpPr>
      <dsp:spPr>
        <a:xfrm>
          <a:off x="1030937" y="2315724"/>
          <a:ext cx="866011" cy="1248315"/>
        </a:xfrm>
        <a:custGeom>
          <a:avLst/>
          <a:gdLst/>
          <a:ahLst/>
          <a:cxnLst/>
          <a:rect l="0" t="0" r="0" b="0"/>
          <a:pathLst>
            <a:path>
              <a:moveTo>
                <a:pt x="866011" y="0"/>
              </a:moveTo>
              <a:lnTo>
                <a:pt x="866011" y="1197839"/>
              </a:lnTo>
              <a:lnTo>
                <a:pt x="0" y="1197839"/>
              </a:lnTo>
              <a:lnTo>
                <a:pt x="0" y="124831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442354E-B579-41F2-929C-2C43199A637B}">
      <dsp:nvSpPr>
        <dsp:cNvPr id="0" name=""/>
        <dsp:cNvSpPr/>
      </dsp:nvSpPr>
      <dsp:spPr>
        <a:xfrm>
          <a:off x="1896948" y="1238462"/>
          <a:ext cx="2010052" cy="672208"/>
        </a:xfrm>
        <a:custGeom>
          <a:avLst/>
          <a:gdLst/>
          <a:ahLst/>
          <a:cxnLst/>
          <a:rect l="0" t="0" r="0" b="0"/>
          <a:pathLst>
            <a:path>
              <a:moveTo>
                <a:pt x="2010052" y="0"/>
              </a:moveTo>
              <a:lnTo>
                <a:pt x="2010052" y="621732"/>
              </a:lnTo>
              <a:lnTo>
                <a:pt x="0" y="621732"/>
              </a:lnTo>
              <a:lnTo>
                <a:pt x="0" y="672208"/>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6B79E7-182E-46D5-B1DF-432E9073FF33}">
      <dsp:nvSpPr>
        <dsp:cNvPr id="0" name=""/>
        <dsp:cNvSpPr/>
      </dsp:nvSpPr>
      <dsp:spPr>
        <a:xfrm>
          <a:off x="3347628" y="595073"/>
          <a:ext cx="1118746" cy="643388"/>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CA" sz="1200" kern="1200" dirty="0" smtClean="0"/>
            <a:t>Deputy Minister</a:t>
          </a:r>
          <a:endParaRPr lang="en-CA" sz="1200" kern="1200" dirty="0"/>
        </a:p>
      </dsp:txBody>
      <dsp:txXfrm>
        <a:off x="3347628" y="595073"/>
        <a:ext cx="1118746" cy="643388"/>
      </dsp:txXfrm>
    </dsp:sp>
    <dsp:sp modelId="{013DD5ED-889C-4FBE-B338-43F9D328D9D9}">
      <dsp:nvSpPr>
        <dsp:cNvPr id="0" name=""/>
        <dsp:cNvSpPr/>
      </dsp:nvSpPr>
      <dsp:spPr>
        <a:xfrm>
          <a:off x="1405902" y="1910670"/>
          <a:ext cx="982091" cy="405054"/>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CA" sz="1200" kern="1200" dirty="0" smtClean="0"/>
            <a:t>Chief Forester</a:t>
          </a:r>
          <a:endParaRPr lang="en-CA" sz="1200" kern="1200" dirty="0"/>
        </a:p>
      </dsp:txBody>
      <dsp:txXfrm>
        <a:off x="1405902" y="1910670"/>
        <a:ext cx="982091" cy="405054"/>
      </dsp:txXfrm>
    </dsp:sp>
    <dsp:sp modelId="{318B1F8B-DBD5-4530-B02B-B4B90B602C06}">
      <dsp:nvSpPr>
        <dsp:cNvPr id="0" name=""/>
        <dsp:cNvSpPr/>
      </dsp:nvSpPr>
      <dsp:spPr>
        <a:xfrm>
          <a:off x="790576" y="3564039"/>
          <a:ext cx="480722" cy="24036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CA" sz="1050" kern="1200" dirty="0" smtClean="0"/>
            <a:t>FFT</a:t>
          </a:r>
          <a:endParaRPr lang="en-CA" sz="1050" kern="1200" dirty="0"/>
        </a:p>
      </dsp:txBody>
      <dsp:txXfrm>
        <a:off x="790576" y="3564039"/>
        <a:ext cx="480722" cy="240361"/>
      </dsp:txXfrm>
    </dsp:sp>
    <dsp:sp modelId="{67C39AA3-B20B-41E2-83FD-57D208D0094F}">
      <dsp:nvSpPr>
        <dsp:cNvPr id="0" name=""/>
        <dsp:cNvSpPr/>
      </dsp:nvSpPr>
      <dsp:spPr>
        <a:xfrm>
          <a:off x="1672" y="4034204"/>
          <a:ext cx="480722" cy="479647"/>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en-CA" sz="600" kern="1200" dirty="0" smtClean="0"/>
            <a:t>Current Reforestation (FFT)</a:t>
          </a:r>
          <a:endParaRPr lang="en-CA" sz="600" kern="1200" dirty="0"/>
        </a:p>
      </dsp:txBody>
      <dsp:txXfrm>
        <a:off x="1672" y="4034204"/>
        <a:ext cx="480722" cy="479647"/>
      </dsp:txXfrm>
    </dsp:sp>
    <dsp:sp modelId="{ABB1412D-3730-4E0E-87CD-24C254E2E77C}">
      <dsp:nvSpPr>
        <dsp:cNvPr id="0" name=""/>
        <dsp:cNvSpPr/>
      </dsp:nvSpPr>
      <dsp:spPr>
        <a:xfrm>
          <a:off x="123766" y="4974874"/>
          <a:ext cx="480722" cy="24036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en-CA" sz="500" kern="1200" dirty="0"/>
            <a:t>regional planning teams</a:t>
          </a:r>
        </a:p>
      </dsp:txBody>
      <dsp:txXfrm>
        <a:off x="123766" y="4974874"/>
        <a:ext cx="480722" cy="240361"/>
      </dsp:txXfrm>
    </dsp:sp>
    <dsp:sp modelId="{313A2EC3-6539-4B83-9210-1C3C0A2D3F04}">
      <dsp:nvSpPr>
        <dsp:cNvPr id="0" name=""/>
        <dsp:cNvSpPr/>
      </dsp:nvSpPr>
      <dsp:spPr>
        <a:xfrm>
          <a:off x="542653" y="4034204"/>
          <a:ext cx="480722" cy="24036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en-CA" sz="600" kern="1200" dirty="0" smtClean="0"/>
            <a:t>Watershed</a:t>
          </a:r>
          <a:endParaRPr lang="en-CA" sz="600" kern="1200" dirty="0"/>
        </a:p>
      </dsp:txBody>
      <dsp:txXfrm>
        <a:off x="542653" y="4034204"/>
        <a:ext cx="480722" cy="240361"/>
      </dsp:txXfrm>
    </dsp:sp>
    <dsp:sp modelId="{A6CDD057-AE62-4D79-930A-673D35283BA4}">
      <dsp:nvSpPr>
        <dsp:cNvPr id="0" name=""/>
        <dsp:cNvSpPr/>
      </dsp:nvSpPr>
      <dsp:spPr>
        <a:xfrm>
          <a:off x="1178187" y="4034204"/>
          <a:ext cx="480722" cy="52757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en-CA" sz="600" kern="1200" dirty="0" smtClean="0"/>
            <a:t>Timber Supply Mitigation</a:t>
          </a:r>
          <a:endParaRPr lang="en-CA" sz="600" kern="1200" dirty="0"/>
        </a:p>
      </dsp:txBody>
      <dsp:txXfrm>
        <a:off x="1178187" y="4034204"/>
        <a:ext cx="480722" cy="527573"/>
      </dsp:txXfrm>
    </dsp:sp>
    <dsp:sp modelId="{722D346E-5F77-4868-BF17-B388C7F09E94}">
      <dsp:nvSpPr>
        <dsp:cNvPr id="0" name=""/>
        <dsp:cNvSpPr/>
      </dsp:nvSpPr>
      <dsp:spPr>
        <a:xfrm>
          <a:off x="1287113" y="5022800"/>
          <a:ext cx="480722" cy="24036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en-CA" sz="500" kern="1200" dirty="0"/>
            <a:t>regional planning teams</a:t>
          </a:r>
        </a:p>
      </dsp:txBody>
      <dsp:txXfrm>
        <a:off x="1287113" y="5022800"/>
        <a:ext cx="480722" cy="240361"/>
      </dsp:txXfrm>
    </dsp:sp>
    <dsp:sp modelId="{E3242B9E-0BCA-4930-A7DF-6170C86060E2}">
      <dsp:nvSpPr>
        <dsp:cNvPr id="0" name=""/>
        <dsp:cNvSpPr/>
      </dsp:nvSpPr>
      <dsp:spPr>
        <a:xfrm>
          <a:off x="1759860" y="4034204"/>
          <a:ext cx="480722" cy="24036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en-CA" sz="600" kern="1200" dirty="0" smtClean="0"/>
            <a:t>Forest Health</a:t>
          </a:r>
          <a:endParaRPr lang="en-CA" sz="600" kern="1200" dirty="0"/>
        </a:p>
      </dsp:txBody>
      <dsp:txXfrm>
        <a:off x="1759860" y="4034204"/>
        <a:ext cx="480722" cy="240361"/>
      </dsp:txXfrm>
    </dsp:sp>
    <dsp:sp modelId="{3F75D4B6-6379-4895-913E-AE640EC8FDA7}">
      <dsp:nvSpPr>
        <dsp:cNvPr id="0" name=""/>
        <dsp:cNvSpPr/>
      </dsp:nvSpPr>
      <dsp:spPr>
        <a:xfrm>
          <a:off x="1868787" y="4735587"/>
          <a:ext cx="480722" cy="588514"/>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en-CA" sz="500" kern="1200" dirty="0"/>
            <a:t>Province wide planning team (includes regional  specialists)</a:t>
          </a:r>
        </a:p>
      </dsp:txBody>
      <dsp:txXfrm>
        <a:off x="1868787" y="4735587"/>
        <a:ext cx="480722" cy="588514"/>
      </dsp:txXfrm>
    </dsp:sp>
    <dsp:sp modelId="{420ED3EB-F859-4A84-9C01-CD0ACE3D970C}">
      <dsp:nvSpPr>
        <dsp:cNvPr id="0" name=""/>
        <dsp:cNvSpPr/>
      </dsp:nvSpPr>
      <dsp:spPr>
        <a:xfrm>
          <a:off x="3015708" y="3564039"/>
          <a:ext cx="480722" cy="24036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en-CA" sz="800" kern="1200" dirty="0" smtClean="0"/>
            <a:t>Inventory</a:t>
          </a:r>
          <a:endParaRPr lang="en-CA" sz="800" kern="1200" dirty="0"/>
        </a:p>
      </dsp:txBody>
      <dsp:txXfrm>
        <a:off x="3015708" y="3564039"/>
        <a:ext cx="480722" cy="240361"/>
      </dsp:txXfrm>
    </dsp:sp>
    <dsp:sp modelId="{F4F06816-3069-4A92-890F-EF8B914E9A14}">
      <dsp:nvSpPr>
        <dsp:cNvPr id="0" name=""/>
        <dsp:cNvSpPr/>
      </dsp:nvSpPr>
      <dsp:spPr>
        <a:xfrm>
          <a:off x="2407258" y="4034204"/>
          <a:ext cx="480722" cy="542845"/>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en-CA" sz="600" kern="1200" dirty="0"/>
            <a:t>Province wide planning team (includes regional  specialists)</a:t>
          </a:r>
        </a:p>
      </dsp:txBody>
      <dsp:txXfrm>
        <a:off x="2407258" y="4034204"/>
        <a:ext cx="480722" cy="542845"/>
      </dsp:txXfrm>
    </dsp:sp>
    <dsp:sp modelId="{BD44B533-7AFF-43E4-BBFC-FF9E51767D6E}">
      <dsp:nvSpPr>
        <dsp:cNvPr id="0" name=""/>
        <dsp:cNvSpPr/>
      </dsp:nvSpPr>
      <dsp:spPr>
        <a:xfrm>
          <a:off x="2988932" y="4034204"/>
          <a:ext cx="480722" cy="24036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en-CA" sz="600" kern="1200" dirty="0"/>
            <a:t>Visual</a:t>
          </a:r>
        </a:p>
      </dsp:txBody>
      <dsp:txXfrm>
        <a:off x="2988932" y="4034204"/>
        <a:ext cx="480722" cy="240361"/>
      </dsp:txXfrm>
    </dsp:sp>
    <dsp:sp modelId="{3E1DCBF4-F0E4-4547-B248-916DADF360D6}">
      <dsp:nvSpPr>
        <dsp:cNvPr id="0" name=""/>
        <dsp:cNvSpPr/>
      </dsp:nvSpPr>
      <dsp:spPr>
        <a:xfrm>
          <a:off x="3152315" y="4735587"/>
          <a:ext cx="480722" cy="67405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en-CA" sz="500" kern="1200" dirty="0"/>
            <a:t>Province wide planning team (includes regional  specialists) </a:t>
          </a:r>
        </a:p>
      </dsp:txBody>
      <dsp:txXfrm>
        <a:off x="3152315" y="4735587"/>
        <a:ext cx="480722" cy="674058"/>
      </dsp:txXfrm>
    </dsp:sp>
    <dsp:sp modelId="{5608748E-3AC1-474B-B372-D8672EF63100}">
      <dsp:nvSpPr>
        <dsp:cNvPr id="0" name=""/>
        <dsp:cNvSpPr/>
      </dsp:nvSpPr>
      <dsp:spPr>
        <a:xfrm>
          <a:off x="3570606" y="4034204"/>
          <a:ext cx="480722" cy="24036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en-CA" sz="600" kern="1200" dirty="0"/>
            <a:t>EBM</a:t>
          </a:r>
        </a:p>
      </dsp:txBody>
      <dsp:txXfrm>
        <a:off x="3570606" y="4034204"/>
        <a:ext cx="480722" cy="240361"/>
      </dsp:txXfrm>
    </dsp:sp>
    <dsp:sp modelId="{C158D680-15FC-4442-87D3-8B24E12DD52D}">
      <dsp:nvSpPr>
        <dsp:cNvPr id="0" name=""/>
        <dsp:cNvSpPr/>
      </dsp:nvSpPr>
      <dsp:spPr>
        <a:xfrm>
          <a:off x="3710395" y="4462917"/>
          <a:ext cx="480722" cy="24036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en-CA" sz="500" kern="1200" dirty="0"/>
            <a:t>EBM planning group</a:t>
          </a:r>
        </a:p>
      </dsp:txBody>
      <dsp:txXfrm>
        <a:off x="3710395" y="4462917"/>
        <a:ext cx="480722" cy="240361"/>
      </dsp:txXfrm>
    </dsp:sp>
    <dsp:sp modelId="{0D1B18AC-8C29-44A8-99F8-33B9DDC9302C}">
      <dsp:nvSpPr>
        <dsp:cNvPr id="0" name=""/>
        <dsp:cNvSpPr/>
      </dsp:nvSpPr>
      <dsp:spPr>
        <a:xfrm>
          <a:off x="4188367" y="3564039"/>
          <a:ext cx="480722" cy="24036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en-CA" sz="800" kern="1200" dirty="0"/>
            <a:t>Invasive Species</a:t>
          </a:r>
        </a:p>
      </dsp:txBody>
      <dsp:txXfrm>
        <a:off x="4188367" y="3564039"/>
        <a:ext cx="480722" cy="240361"/>
      </dsp:txXfrm>
    </dsp:sp>
    <dsp:sp modelId="{81A18B22-5F0E-4D73-A273-36C15C12762B}">
      <dsp:nvSpPr>
        <dsp:cNvPr id="0" name=""/>
        <dsp:cNvSpPr/>
      </dsp:nvSpPr>
      <dsp:spPr>
        <a:xfrm>
          <a:off x="4272460" y="4034204"/>
          <a:ext cx="480722" cy="51153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en-CA" sz="600" kern="1200" dirty="0"/>
            <a:t>Invasive Species Working Group</a:t>
          </a:r>
        </a:p>
      </dsp:txBody>
      <dsp:txXfrm>
        <a:off x="4272460" y="4034204"/>
        <a:ext cx="480722" cy="511531"/>
      </dsp:txXfrm>
    </dsp:sp>
    <dsp:sp modelId="{37973ED0-27EE-4780-8305-A71111518FF1}">
      <dsp:nvSpPr>
        <dsp:cNvPr id="0" name=""/>
        <dsp:cNvSpPr/>
      </dsp:nvSpPr>
      <dsp:spPr>
        <a:xfrm>
          <a:off x="4780386" y="3564039"/>
          <a:ext cx="480722" cy="24036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en-CA" sz="800" kern="1200" dirty="0"/>
            <a:t>Fish Passage</a:t>
          </a:r>
        </a:p>
      </dsp:txBody>
      <dsp:txXfrm>
        <a:off x="4780386" y="3564039"/>
        <a:ext cx="480722" cy="240361"/>
      </dsp:txXfrm>
    </dsp:sp>
    <dsp:sp modelId="{2534B0EA-9FAA-4EC0-8511-5130A5074EC1}">
      <dsp:nvSpPr>
        <dsp:cNvPr id="0" name=""/>
        <dsp:cNvSpPr/>
      </dsp:nvSpPr>
      <dsp:spPr>
        <a:xfrm>
          <a:off x="4854134" y="4034204"/>
          <a:ext cx="480722" cy="38437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en-CA" sz="600" kern="1200" dirty="0"/>
            <a:t>Fish Passage working group</a:t>
          </a:r>
        </a:p>
      </dsp:txBody>
      <dsp:txXfrm>
        <a:off x="4854134" y="4034204"/>
        <a:ext cx="480722" cy="384378"/>
      </dsp:txXfrm>
    </dsp:sp>
    <dsp:sp modelId="{4F6A44EF-32D4-4C82-A423-CCBFEAD49989}">
      <dsp:nvSpPr>
        <dsp:cNvPr id="0" name=""/>
        <dsp:cNvSpPr/>
      </dsp:nvSpPr>
      <dsp:spPr>
        <a:xfrm>
          <a:off x="5372405" y="3564039"/>
          <a:ext cx="690778" cy="25951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en-CA" sz="800" kern="1200" dirty="0" smtClean="0"/>
            <a:t>Fire </a:t>
          </a:r>
          <a:r>
            <a:rPr lang="en-CA" sz="800" kern="1200" dirty="0"/>
            <a:t>management</a:t>
          </a:r>
        </a:p>
      </dsp:txBody>
      <dsp:txXfrm>
        <a:off x="5372405" y="3564039"/>
        <a:ext cx="690778" cy="259513"/>
      </dsp:txXfrm>
    </dsp:sp>
    <dsp:sp modelId="{414FEE11-6253-4508-8999-E98BDCB3DD2A}">
      <dsp:nvSpPr>
        <dsp:cNvPr id="0" name=""/>
        <dsp:cNvSpPr/>
      </dsp:nvSpPr>
      <dsp:spPr>
        <a:xfrm>
          <a:off x="5488322" y="4053356"/>
          <a:ext cx="480722" cy="52839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en-CA" sz="600" kern="1200" dirty="0" smtClean="0"/>
            <a:t>Regional Fire management </a:t>
          </a:r>
          <a:r>
            <a:rPr lang="en-CA" sz="600" kern="1200" dirty="0" err="1" smtClean="0"/>
            <a:t>specilists</a:t>
          </a:r>
          <a:endParaRPr lang="en-CA" sz="600" kern="1200" dirty="0"/>
        </a:p>
      </dsp:txBody>
      <dsp:txXfrm>
        <a:off x="5488322" y="4053356"/>
        <a:ext cx="480722" cy="528392"/>
      </dsp:txXfrm>
    </dsp:sp>
    <dsp:sp modelId="{189BB9D6-57D9-46BE-8596-299767932EAC}">
      <dsp:nvSpPr>
        <dsp:cNvPr id="0" name=""/>
        <dsp:cNvSpPr/>
      </dsp:nvSpPr>
      <dsp:spPr>
        <a:xfrm>
          <a:off x="6108698" y="3564039"/>
          <a:ext cx="734726" cy="45802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en-CA" sz="800" kern="1200" dirty="0"/>
            <a:t>Ecosystem Restoration</a:t>
          </a:r>
        </a:p>
      </dsp:txBody>
      <dsp:txXfrm>
        <a:off x="6108698" y="3564039"/>
        <a:ext cx="734726" cy="458029"/>
      </dsp:txXfrm>
    </dsp:sp>
    <dsp:sp modelId="{AD860DDC-6295-47D7-BF20-A35AB830F368}">
      <dsp:nvSpPr>
        <dsp:cNvPr id="0" name=""/>
        <dsp:cNvSpPr/>
      </dsp:nvSpPr>
      <dsp:spPr>
        <a:xfrm>
          <a:off x="6291039" y="4251873"/>
          <a:ext cx="480722" cy="1084107"/>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en-CA" sz="600" kern="1200" dirty="0"/>
            <a:t>Forest District-facilitated Multi-sector Ecosystem Restoration Steering Committees</a:t>
          </a:r>
        </a:p>
      </dsp:txBody>
      <dsp:txXfrm>
        <a:off x="6291039" y="4251873"/>
        <a:ext cx="480722" cy="1084107"/>
      </dsp:txXfrm>
    </dsp:sp>
    <dsp:sp modelId="{54F125E4-74AD-4844-B004-2B5A601D48BF}">
      <dsp:nvSpPr>
        <dsp:cNvPr id="0" name=""/>
        <dsp:cNvSpPr/>
      </dsp:nvSpPr>
      <dsp:spPr>
        <a:xfrm>
          <a:off x="6954721" y="3564039"/>
          <a:ext cx="480722" cy="24036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en-CA" sz="800" kern="1200" dirty="0" smtClean="0"/>
            <a:t>Range</a:t>
          </a:r>
          <a:endParaRPr lang="en-CA" sz="800" kern="1200" dirty="0"/>
        </a:p>
      </dsp:txBody>
      <dsp:txXfrm>
        <a:off x="6954721" y="3564039"/>
        <a:ext cx="480722" cy="240361"/>
      </dsp:txXfrm>
    </dsp:sp>
    <dsp:sp modelId="{AEBFC889-4221-4300-8304-17C6313C4B11}">
      <dsp:nvSpPr>
        <dsp:cNvPr id="0" name=""/>
        <dsp:cNvSpPr/>
      </dsp:nvSpPr>
      <dsp:spPr>
        <a:xfrm>
          <a:off x="7063215" y="4034204"/>
          <a:ext cx="480722" cy="66996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en-CA" sz="600" kern="1200" dirty="0" smtClean="0"/>
            <a:t>Provincial planning group (Districts)</a:t>
          </a:r>
          <a:endParaRPr lang="en-CA" sz="600" kern="1200" dirty="0"/>
        </a:p>
      </dsp:txBody>
      <dsp:txXfrm>
        <a:off x="7063215" y="4034204"/>
        <a:ext cx="480722" cy="669963"/>
      </dsp:txXfrm>
    </dsp:sp>
    <dsp:sp modelId="{AF11C420-32B9-45B5-84E1-297B69F39D59}">
      <dsp:nvSpPr>
        <dsp:cNvPr id="0" name=""/>
        <dsp:cNvSpPr/>
      </dsp:nvSpPr>
      <dsp:spPr>
        <a:xfrm>
          <a:off x="7480958" y="3564039"/>
          <a:ext cx="480722" cy="24036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en-CA" sz="800" kern="1200" dirty="0" smtClean="0"/>
            <a:t>Recreation</a:t>
          </a:r>
          <a:endParaRPr lang="en-CA" sz="800" kern="1200" dirty="0"/>
        </a:p>
      </dsp:txBody>
      <dsp:txXfrm>
        <a:off x="7480958" y="3564039"/>
        <a:ext cx="480722" cy="240361"/>
      </dsp:txXfrm>
    </dsp:sp>
    <dsp:sp modelId="{A39587DC-8FEC-462E-9645-9C9479AF9457}">
      <dsp:nvSpPr>
        <dsp:cNvPr id="0" name=""/>
        <dsp:cNvSpPr/>
      </dsp:nvSpPr>
      <dsp:spPr>
        <a:xfrm>
          <a:off x="7644889" y="4034204"/>
          <a:ext cx="480722" cy="66996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en-CA" sz="600" kern="1200" dirty="0" smtClean="0"/>
            <a:t>Provincial Planning group (Districts)</a:t>
          </a:r>
          <a:endParaRPr lang="en-CA" sz="600" kern="1200" dirty="0"/>
        </a:p>
      </dsp:txBody>
      <dsp:txXfrm>
        <a:off x="7644889" y="4034204"/>
        <a:ext cx="480722" cy="669963"/>
      </dsp:txXfrm>
    </dsp:sp>
    <dsp:sp modelId="{7F41B948-A9C1-4D4B-A77E-9EA1F1ED93E6}">
      <dsp:nvSpPr>
        <dsp:cNvPr id="0" name=""/>
        <dsp:cNvSpPr/>
      </dsp:nvSpPr>
      <dsp:spPr>
        <a:xfrm>
          <a:off x="90308" y="2436909"/>
          <a:ext cx="1195137" cy="65943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CA" sz="1050" kern="1200" dirty="0"/>
            <a:t>Overall </a:t>
          </a:r>
          <a:r>
            <a:rPr lang="en-CA" sz="1050" kern="1200" dirty="0" smtClean="0"/>
            <a:t>LBIS planning and delivery</a:t>
          </a:r>
          <a:r>
            <a:rPr lang="en-CA" sz="800" kern="1200" dirty="0" smtClean="0"/>
            <a:t> </a:t>
          </a:r>
          <a:endParaRPr lang="en-CA" sz="1050" kern="1200" dirty="0"/>
        </a:p>
      </dsp:txBody>
      <dsp:txXfrm>
        <a:off x="90308" y="2436909"/>
        <a:ext cx="1195137" cy="659435"/>
      </dsp:txXfrm>
    </dsp:sp>
    <dsp:sp modelId="{A085E724-B0C6-405A-9AC2-19678F0DF596}">
      <dsp:nvSpPr>
        <dsp:cNvPr id="0" name=""/>
        <dsp:cNvSpPr/>
      </dsp:nvSpPr>
      <dsp:spPr>
        <a:xfrm>
          <a:off x="4892233" y="1910670"/>
          <a:ext cx="2614378" cy="478219"/>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CA" sz="1200" kern="1200" dirty="0" smtClean="0"/>
            <a:t>Executive Director – Corporate Initiatives</a:t>
          </a:r>
          <a:endParaRPr lang="en-CA" sz="1200" kern="1200" dirty="0"/>
        </a:p>
      </dsp:txBody>
      <dsp:txXfrm>
        <a:off x="4892233" y="1910670"/>
        <a:ext cx="2614378" cy="478219"/>
      </dsp:txXfrm>
    </dsp:sp>
    <dsp:sp modelId="{5B6516AC-C4BB-47D9-8BEA-BFBE4D09E779}">
      <dsp:nvSpPr>
        <dsp:cNvPr id="0" name=""/>
        <dsp:cNvSpPr/>
      </dsp:nvSpPr>
      <dsp:spPr>
        <a:xfrm>
          <a:off x="5500337" y="2806327"/>
          <a:ext cx="1964485" cy="24036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CA" sz="1400" kern="1200" dirty="0" smtClean="0"/>
            <a:t>LBIS Strategic Directio</a:t>
          </a:r>
          <a:r>
            <a:rPr lang="en-CA" sz="1100" kern="1200" dirty="0" smtClean="0"/>
            <a:t>n</a:t>
          </a:r>
          <a:endParaRPr lang="en-CA" sz="500" kern="1200" dirty="0"/>
        </a:p>
      </dsp:txBody>
      <dsp:txXfrm>
        <a:off x="5500337" y="2806327"/>
        <a:ext cx="1964485" cy="240361"/>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04625D-7D2C-4D03-BF9F-8056BCA087FE}" type="datetimeFigureOut">
              <a:rPr lang="en-US" smtClean="0"/>
              <a:pPr/>
              <a:t>10/17/2011</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E4B244-7E49-4D43-91A8-E8E1C87555B5}" type="slidenum">
              <a:rPr lang="en-CA" smtClean="0"/>
              <a:pPr/>
              <a:t>‹#›</a:t>
            </a:fld>
            <a:endParaRPr lang="en-C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1CE4B244-7E49-4D43-91A8-E8E1C87555B5}" type="slidenum">
              <a:rPr lang="en-CA" smtClean="0"/>
              <a:pPr/>
              <a:t>1</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CA" sz="1200" kern="1200" dirty="0" smtClean="0">
                <a:solidFill>
                  <a:schemeClr val="tx1"/>
                </a:solidFill>
                <a:latin typeface="+mn-lt"/>
                <a:ea typeface="+mn-ea"/>
                <a:cs typeface="+mn-cs"/>
              </a:rPr>
              <a:t>With the expanded mandate of the Ministry of Forests, lands and Natural Resource Operations, the Ministry will</a:t>
            </a:r>
            <a:r>
              <a:rPr lang="en-CA" sz="1200" kern="1200" baseline="0" dirty="0" smtClean="0">
                <a:solidFill>
                  <a:schemeClr val="tx1"/>
                </a:solidFill>
                <a:latin typeface="+mn-lt"/>
                <a:ea typeface="+mn-ea"/>
                <a:cs typeface="+mn-cs"/>
              </a:rPr>
              <a:t> be evaluating the current natural resources and priorities being funded by the LBIS with the intention of ensuring that the funds are being invested towards those that provide the most benefit to the province of BC and to identify any gaps in the scope of natural resources and priorities being funded</a:t>
            </a:r>
            <a:endParaRPr lang="en-CA" sz="1200" kern="1200" dirty="0" smtClean="0">
              <a:solidFill>
                <a:schemeClr val="tx1"/>
              </a:solidFill>
              <a:latin typeface="+mn-lt"/>
              <a:ea typeface="+mn-ea"/>
              <a:cs typeface="+mn-cs"/>
            </a:endParaRPr>
          </a:p>
          <a:p>
            <a:pPr>
              <a:buNone/>
            </a:pPr>
            <a:endParaRPr lang="en-CA" sz="1050" b="1" dirty="0" smtClean="0"/>
          </a:p>
          <a:p>
            <a:pPr>
              <a:buNone/>
            </a:pPr>
            <a:r>
              <a:rPr lang="en-CA" sz="1050" b="1" dirty="0" smtClean="0"/>
              <a:t>Scope:</a:t>
            </a:r>
            <a:endParaRPr lang="en-CA" sz="1050" dirty="0" smtClean="0"/>
          </a:p>
          <a:p>
            <a:r>
              <a:rPr lang="en-CA" sz="1200" kern="1200" baseline="0" dirty="0" smtClean="0">
                <a:solidFill>
                  <a:schemeClr val="tx1"/>
                </a:solidFill>
                <a:latin typeface="+mn-lt"/>
                <a:ea typeface="+mn-ea"/>
                <a:cs typeface="+mn-cs"/>
              </a:rPr>
              <a:t>Investment categories of the LBIS include: </a:t>
            </a:r>
          </a:p>
          <a:p>
            <a:r>
              <a:rPr lang="en-CA" sz="1200" kern="1200" baseline="0" dirty="0" smtClean="0">
                <a:solidFill>
                  <a:schemeClr val="tx1"/>
                </a:solidFill>
                <a:latin typeface="+mn-lt"/>
                <a:ea typeface="+mn-ea"/>
                <a:cs typeface="+mn-cs"/>
              </a:rPr>
              <a:t>	 Forests for Tomorrow (FFT) </a:t>
            </a:r>
          </a:p>
          <a:p>
            <a:r>
              <a:rPr lang="en-CA" sz="1200" kern="1200" baseline="0" dirty="0" smtClean="0">
                <a:solidFill>
                  <a:schemeClr val="tx1"/>
                </a:solidFill>
                <a:latin typeface="+mn-lt"/>
                <a:ea typeface="+mn-ea"/>
                <a:cs typeface="+mn-cs"/>
              </a:rPr>
              <a:t>		</a:t>
            </a:r>
            <a:r>
              <a:rPr lang="en-CA" sz="1200" kern="1200" baseline="0" dirty="0" err="1" smtClean="0">
                <a:solidFill>
                  <a:schemeClr val="tx1"/>
                </a:solidFill>
                <a:latin typeface="+mn-lt"/>
                <a:ea typeface="+mn-ea"/>
                <a:cs typeface="+mn-cs"/>
              </a:rPr>
              <a:t>i</a:t>
            </a:r>
            <a:r>
              <a:rPr lang="en-CA" sz="1200" kern="1200" baseline="0" dirty="0" smtClean="0">
                <a:solidFill>
                  <a:schemeClr val="tx1"/>
                </a:solidFill>
                <a:latin typeface="+mn-lt"/>
                <a:ea typeface="+mn-ea"/>
                <a:cs typeface="+mn-cs"/>
              </a:rPr>
              <a:t>. Timber supply mitigation</a:t>
            </a:r>
          </a:p>
          <a:p>
            <a:r>
              <a:rPr lang="en-CA" sz="1200" kern="1200" baseline="0" dirty="0" smtClean="0">
                <a:solidFill>
                  <a:schemeClr val="tx1"/>
                </a:solidFill>
                <a:latin typeface="+mn-lt"/>
                <a:ea typeface="+mn-ea"/>
                <a:cs typeface="+mn-cs"/>
              </a:rPr>
              <a:t>			 Fertilization </a:t>
            </a:r>
          </a:p>
          <a:p>
            <a:r>
              <a:rPr lang="en-CA" sz="1200" kern="1200" baseline="0" dirty="0" smtClean="0">
                <a:solidFill>
                  <a:schemeClr val="tx1"/>
                </a:solidFill>
                <a:latin typeface="+mn-lt"/>
                <a:ea typeface="+mn-ea"/>
                <a:cs typeface="+mn-cs"/>
              </a:rPr>
              <a:t>			 Spacing </a:t>
            </a:r>
          </a:p>
          <a:p>
            <a:r>
              <a:rPr lang="en-CA" sz="1200" kern="1200" baseline="0" dirty="0" smtClean="0">
                <a:solidFill>
                  <a:schemeClr val="tx1"/>
                </a:solidFill>
                <a:latin typeface="+mn-lt"/>
                <a:ea typeface="+mn-ea"/>
                <a:cs typeface="+mn-cs"/>
              </a:rPr>
              <a:t>			 Elimination of backlog NSR</a:t>
            </a:r>
          </a:p>
          <a:p>
            <a:r>
              <a:rPr lang="en-CA" sz="1200" kern="1200" baseline="0" dirty="0" smtClean="0">
                <a:solidFill>
                  <a:schemeClr val="tx1"/>
                </a:solidFill>
                <a:latin typeface="+mn-lt"/>
                <a:ea typeface="+mn-ea"/>
                <a:cs typeface="+mn-cs"/>
              </a:rPr>
              <a:t>		ii. Current reforestation</a:t>
            </a:r>
          </a:p>
          <a:p>
            <a:r>
              <a:rPr lang="en-CA" sz="1200" kern="1200" baseline="0" dirty="0" smtClean="0">
                <a:solidFill>
                  <a:schemeClr val="tx1"/>
                </a:solidFill>
                <a:latin typeface="+mn-lt"/>
                <a:ea typeface="+mn-ea"/>
                <a:cs typeface="+mn-cs"/>
              </a:rPr>
              <a:t>			 Priority given to those areas throughout the province where the catastrophic disturbance has caused drops in mid- and long-term timber supply</a:t>
            </a:r>
          </a:p>
          <a:p>
            <a:r>
              <a:rPr lang="en-CA" sz="1200" kern="1200" baseline="0" dirty="0" smtClean="0">
                <a:solidFill>
                  <a:schemeClr val="tx1"/>
                </a:solidFill>
                <a:latin typeface="+mn-lt"/>
                <a:ea typeface="+mn-ea"/>
                <a:cs typeface="+mn-cs"/>
              </a:rPr>
              <a:t>		iii. Forest health and invasive plants </a:t>
            </a:r>
          </a:p>
          <a:p>
            <a:r>
              <a:rPr lang="en-CA" sz="1200" kern="1200" baseline="0" dirty="0" smtClean="0">
                <a:solidFill>
                  <a:schemeClr val="tx1"/>
                </a:solidFill>
                <a:latin typeface="+mn-lt"/>
                <a:ea typeface="+mn-ea"/>
                <a:cs typeface="+mn-cs"/>
              </a:rPr>
              <a:t>			 Focus on areas and impacts with significant forest health issues. </a:t>
            </a:r>
          </a:p>
          <a:p>
            <a:r>
              <a:rPr lang="en-CA" sz="1200" kern="1200" baseline="0" dirty="0" smtClean="0">
                <a:solidFill>
                  <a:schemeClr val="tx1"/>
                </a:solidFill>
                <a:latin typeface="+mn-lt"/>
                <a:ea typeface="+mn-ea"/>
                <a:cs typeface="+mn-cs"/>
              </a:rPr>
              <a:t>	 Tree improvement </a:t>
            </a:r>
          </a:p>
          <a:p>
            <a:r>
              <a:rPr lang="en-CA" sz="1200" kern="1200" baseline="0" dirty="0" smtClean="0">
                <a:solidFill>
                  <a:schemeClr val="tx1"/>
                </a:solidFill>
                <a:latin typeface="+mn-lt"/>
                <a:ea typeface="+mn-ea"/>
                <a:cs typeface="+mn-cs"/>
              </a:rPr>
              <a:t>		 Focus on increasing genetic gain in tree productivity throughout the province. </a:t>
            </a:r>
          </a:p>
          <a:p>
            <a:r>
              <a:rPr lang="en-CA" sz="1200" kern="1200" baseline="0" dirty="0" smtClean="0">
                <a:solidFill>
                  <a:schemeClr val="tx1"/>
                </a:solidFill>
                <a:latin typeface="+mn-lt"/>
                <a:ea typeface="+mn-ea"/>
                <a:cs typeface="+mn-cs"/>
              </a:rPr>
              <a:t>	 Forest inventory activities </a:t>
            </a:r>
          </a:p>
          <a:p>
            <a:r>
              <a:rPr lang="en-CA" sz="1200" kern="1200" baseline="0" dirty="0" smtClean="0">
                <a:solidFill>
                  <a:schemeClr val="tx1"/>
                </a:solidFill>
                <a:latin typeface="+mn-lt"/>
                <a:ea typeface="+mn-ea"/>
                <a:cs typeface="+mn-cs"/>
              </a:rPr>
              <a:t>		 Priority given to inventory activities (e.g. site productivity, vegetation resource inventory, visual quality) that support land based investment decisions or help mitigate 			impacts to timber supply. </a:t>
            </a:r>
          </a:p>
          <a:p>
            <a:r>
              <a:rPr lang="en-CA" sz="1200" kern="1200" baseline="0" dirty="0" smtClean="0">
                <a:solidFill>
                  <a:schemeClr val="tx1"/>
                </a:solidFill>
                <a:latin typeface="+mn-lt"/>
                <a:ea typeface="+mn-ea"/>
                <a:cs typeface="+mn-cs"/>
              </a:rPr>
              <a:t>	 Fire management </a:t>
            </a:r>
          </a:p>
          <a:p>
            <a:r>
              <a:rPr lang="en-CA" sz="1200" kern="1200" baseline="0" dirty="0" smtClean="0">
                <a:solidFill>
                  <a:schemeClr val="tx1"/>
                </a:solidFill>
                <a:latin typeface="+mn-lt"/>
                <a:ea typeface="+mn-ea"/>
                <a:cs typeface="+mn-cs"/>
              </a:rPr>
              <a:t>		 Focus on planning to minimize fire hazard risk on forest resources and investments. </a:t>
            </a:r>
          </a:p>
          <a:p>
            <a:r>
              <a:rPr lang="en-CA" sz="1200" kern="1200" baseline="0" dirty="0" smtClean="0">
                <a:solidFill>
                  <a:schemeClr val="tx1"/>
                </a:solidFill>
                <a:latin typeface="+mn-lt"/>
                <a:ea typeface="+mn-ea"/>
                <a:cs typeface="+mn-cs"/>
              </a:rPr>
              <a:t>	 Fish passage </a:t>
            </a:r>
          </a:p>
          <a:p>
            <a:r>
              <a:rPr lang="en-CA" sz="1200" kern="1200" baseline="0" dirty="0" smtClean="0">
                <a:solidFill>
                  <a:schemeClr val="tx1"/>
                </a:solidFill>
                <a:latin typeface="+mn-lt"/>
                <a:ea typeface="+mn-ea"/>
                <a:cs typeface="+mn-cs"/>
              </a:rPr>
              <a:t>		 Focus investments within watersheds or watershed groups where greater than 75% of the fish habitat will be accessible to migrating fish (as identified in the 				Strategic Approach to Fish Passage). </a:t>
            </a:r>
          </a:p>
          <a:p>
            <a:r>
              <a:rPr lang="en-CA" sz="1200" kern="1200" baseline="0" dirty="0" smtClean="0">
                <a:solidFill>
                  <a:schemeClr val="tx1"/>
                </a:solidFill>
                <a:latin typeface="+mn-lt"/>
                <a:ea typeface="+mn-ea"/>
                <a:cs typeface="+mn-cs"/>
              </a:rPr>
              <a:t>	 Ecosystem restoration </a:t>
            </a:r>
          </a:p>
          <a:p>
            <a:r>
              <a:rPr lang="en-CA" sz="1200" kern="1200" baseline="0" dirty="0" smtClean="0">
                <a:solidFill>
                  <a:schemeClr val="tx1"/>
                </a:solidFill>
                <a:latin typeface="+mn-lt"/>
                <a:ea typeface="+mn-ea"/>
                <a:cs typeface="+mn-cs"/>
              </a:rPr>
              <a:t>		 Target the recovery of ecosystems that have been degraded, damaged, or destroyed by re-establishing structural characteristics, species composition, and ecological 			processes. </a:t>
            </a:r>
          </a:p>
          <a:p>
            <a:r>
              <a:rPr lang="en-CA" sz="1200" kern="1200" baseline="0" dirty="0" smtClean="0">
                <a:solidFill>
                  <a:schemeClr val="tx1"/>
                </a:solidFill>
                <a:latin typeface="+mn-lt"/>
                <a:ea typeface="+mn-ea"/>
                <a:cs typeface="+mn-cs"/>
              </a:rPr>
              <a:t>	 Range </a:t>
            </a:r>
          </a:p>
          <a:p>
            <a:r>
              <a:rPr lang="en-CA" sz="1200" kern="1200" baseline="0" dirty="0" smtClean="0">
                <a:solidFill>
                  <a:schemeClr val="tx1"/>
                </a:solidFill>
                <a:latin typeface="+mn-lt"/>
                <a:ea typeface="+mn-ea"/>
                <a:cs typeface="+mn-cs"/>
              </a:rPr>
              <a:t>		 Focus on those range areas impacted by catastrophic disturbance such as mountain pine beetle, wildfire, and drought. </a:t>
            </a:r>
          </a:p>
          <a:p>
            <a:pPr lvl="2"/>
            <a:endParaRPr lang="en-CA" sz="1800" dirty="0" smtClean="0"/>
          </a:p>
          <a:p>
            <a:pPr lvl="2"/>
            <a:r>
              <a:rPr lang="en-CA" sz="1800" dirty="0" smtClean="0"/>
              <a:t>- Recreation</a:t>
            </a:r>
          </a:p>
        </p:txBody>
      </p:sp>
      <p:sp>
        <p:nvSpPr>
          <p:cNvPr id="4" name="Slide Number Placeholder 3"/>
          <p:cNvSpPr>
            <a:spLocks noGrp="1"/>
          </p:cNvSpPr>
          <p:nvPr>
            <p:ph type="sldNum" sz="quarter" idx="10"/>
          </p:nvPr>
        </p:nvSpPr>
        <p:spPr/>
        <p:txBody>
          <a:bodyPr/>
          <a:lstStyle/>
          <a:p>
            <a:fld id="{1CE4B244-7E49-4D43-91A8-E8E1C87555B5}" type="slidenum">
              <a:rPr lang="en-CA" smtClean="0"/>
              <a:pPr/>
              <a:t>8</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1CE4B244-7E49-4D43-91A8-E8E1C87555B5}" type="slidenum">
              <a:rPr lang="en-CA" smtClean="0"/>
              <a:pPr/>
              <a:t>9</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Building on the planning processes that where created under the previous Land Based Investment Program (LBIP) structure regional and district FLNRO staff will have considerable input as the move to greater local input and involvement in the development of LBIS plans continues.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Planning and delivery of all non-</a:t>
            </a:r>
            <a:r>
              <a:rPr lang="en-CA" dirty="0" err="1" smtClean="0"/>
              <a:t>silviculture</a:t>
            </a:r>
            <a:r>
              <a:rPr lang="en-CA" dirty="0" smtClean="0"/>
              <a:t> investment categories that engage significant FLNRO staff at the regional or district level will review and revise the business planning and delivery process mapped by the LBIP in the last couple of months and this group in consultation with the new structured LBIP will revise where necessary to reflect the new structure. </a:t>
            </a:r>
          </a:p>
          <a:p>
            <a:endParaRPr lang="en-CA" dirty="0"/>
          </a:p>
        </p:txBody>
      </p:sp>
      <p:sp>
        <p:nvSpPr>
          <p:cNvPr id="4" name="Slide Number Placeholder 3"/>
          <p:cNvSpPr>
            <a:spLocks noGrp="1"/>
          </p:cNvSpPr>
          <p:nvPr>
            <p:ph type="sldNum" sz="quarter" idx="10"/>
          </p:nvPr>
        </p:nvSpPr>
        <p:spPr/>
        <p:txBody>
          <a:bodyPr/>
          <a:lstStyle/>
          <a:p>
            <a:fld id="{1CE4B244-7E49-4D43-91A8-E8E1C87555B5}" type="slidenum">
              <a:rPr lang="en-CA" smtClean="0"/>
              <a:pPr/>
              <a:t>11</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There is considerable flexibility in the new agreement to negotiate a level of service to be provided by PwC that is tailored to a specific regions needs. </a:t>
            </a:r>
          </a:p>
          <a:p>
            <a:endParaRPr lang="en-CA" dirty="0" smtClean="0"/>
          </a:p>
          <a:p>
            <a:r>
              <a:rPr lang="en-CA" dirty="0" smtClean="0"/>
              <a:t>If staffing capacity does not exist, the role of Ministry Representative could either be retained at RPB or reassigned to PwC. </a:t>
            </a:r>
            <a:endParaRPr lang="en-CA" dirty="0"/>
          </a:p>
        </p:txBody>
      </p:sp>
      <p:sp>
        <p:nvSpPr>
          <p:cNvPr id="4" name="Slide Number Placeholder 3"/>
          <p:cNvSpPr>
            <a:spLocks noGrp="1"/>
          </p:cNvSpPr>
          <p:nvPr>
            <p:ph type="sldNum" sz="quarter" idx="10"/>
          </p:nvPr>
        </p:nvSpPr>
        <p:spPr/>
        <p:txBody>
          <a:bodyPr/>
          <a:lstStyle/>
          <a:p>
            <a:fld id="{1CE4B244-7E49-4D43-91A8-E8E1C87555B5}" type="slidenum">
              <a:rPr lang="en-CA" smtClean="0"/>
              <a:pPr/>
              <a:t>14</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There is considerable flexibility in the new agreement to negotiate a level of service to be provided by PwC that is tailored to a specific regions needs. </a:t>
            </a:r>
          </a:p>
          <a:p>
            <a:endParaRPr lang="en-CA" dirty="0" smtClean="0"/>
          </a:p>
          <a:p>
            <a:r>
              <a:rPr lang="en-CA" dirty="0" smtClean="0"/>
              <a:t>If staffing capacity does not exist, the role of Ministry Representative could either be retained at RPB or reassigned to PwC. </a:t>
            </a:r>
            <a:endParaRPr lang="en-CA" dirty="0"/>
          </a:p>
        </p:txBody>
      </p:sp>
      <p:sp>
        <p:nvSpPr>
          <p:cNvPr id="4" name="Slide Number Placeholder 3"/>
          <p:cNvSpPr>
            <a:spLocks noGrp="1"/>
          </p:cNvSpPr>
          <p:nvPr>
            <p:ph type="sldNum" sz="quarter" idx="10"/>
          </p:nvPr>
        </p:nvSpPr>
        <p:spPr/>
        <p:txBody>
          <a:bodyPr/>
          <a:lstStyle/>
          <a:p>
            <a:fld id="{1CE4B244-7E49-4D43-91A8-E8E1C87555B5}" type="slidenum">
              <a:rPr lang="en-CA" smtClean="0"/>
              <a:pPr/>
              <a:t>15</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5E8BE748-3EA6-458D-AD2E-66A74D4812A9}" type="datetimeFigureOut">
              <a:rPr lang="en-US" smtClean="0"/>
              <a:pPr/>
              <a:t>10/17/2011</a:t>
            </a:fld>
            <a:endParaRPr lang="en-CA"/>
          </a:p>
        </p:txBody>
      </p:sp>
      <p:sp>
        <p:nvSpPr>
          <p:cNvPr id="19" name="Footer Placeholder 18"/>
          <p:cNvSpPr>
            <a:spLocks noGrp="1"/>
          </p:cNvSpPr>
          <p:nvPr>
            <p:ph type="ftr" sz="quarter" idx="11"/>
          </p:nvPr>
        </p:nvSpPr>
        <p:spPr/>
        <p:txBody>
          <a:bodyPr/>
          <a:lstStyle/>
          <a:p>
            <a:endParaRPr lang="en-CA"/>
          </a:p>
        </p:txBody>
      </p:sp>
      <p:sp>
        <p:nvSpPr>
          <p:cNvPr id="27" name="Slide Number Placeholder 26"/>
          <p:cNvSpPr>
            <a:spLocks noGrp="1"/>
          </p:cNvSpPr>
          <p:nvPr>
            <p:ph type="sldNum" sz="quarter" idx="12"/>
          </p:nvPr>
        </p:nvSpPr>
        <p:spPr/>
        <p:txBody>
          <a:bodyPr/>
          <a:lstStyle/>
          <a:p>
            <a:fld id="{74725BBE-D9DB-4BCC-8B83-89BEDF0D08CB}" type="slidenum">
              <a:rPr lang="en-CA" smtClean="0"/>
              <a:pPr/>
              <a:t>‹#›</a:t>
            </a:fld>
            <a:endParaRPr lang="en-C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E8BE748-3EA6-458D-AD2E-66A74D4812A9}" type="datetimeFigureOut">
              <a:rPr lang="en-US" smtClean="0"/>
              <a:pPr/>
              <a:t>10/17/2011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4725BBE-D9DB-4BCC-8B83-89BEDF0D08CB}"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E8BE748-3EA6-458D-AD2E-66A74D4812A9}" type="datetimeFigureOut">
              <a:rPr lang="en-US" smtClean="0"/>
              <a:pPr/>
              <a:t>10/17/2011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4725BBE-D9DB-4BCC-8B83-89BEDF0D08CB}" type="slidenum">
              <a:rPr lang="en-CA" smtClean="0"/>
              <a:pPr/>
              <a:t>‹#›</a:t>
            </a:fld>
            <a:endParaRPr lang="en-C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E8BE748-3EA6-458D-AD2E-66A74D4812A9}" type="datetimeFigureOut">
              <a:rPr lang="en-US" smtClean="0"/>
              <a:pPr/>
              <a:t>10/17/2011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74725BBE-D9DB-4BCC-8B83-89BEDF0D08CB}"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E8BE748-3EA6-458D-AD2E-66A74D4812A9}" type="datetimeFigureOut">
              <a:rPr lang="en-US" smtClean="0"/>
              <a:pPr/>
              <a:t>10/17/2011</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74725BBE-D9DB-4BCC-8B83-89BEDF0D08CB}"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E8BE748-3EA6-458D-AD2E-66A74D4812A9}" type="datetimeFigureOut">
              <a:rPr lang="en-US" smtClean="0"/>
              <a:pPr/>
              <a:t>10/17/2011</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74725BBE-D9DB-4BCC-8B83-89BEDF0D08CB}"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8BE748-3EA6-458D-AD2E-66A74D4812A9}" type="datetimeFigureOut">
              <a:rPr lang="en-US" smtClean="0"/>
              <a:pPr/>
              <a:t>10/17/2011</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74725BBE-D9DB-4BCC-8B83-89BEDF0D08CB}"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E8BE748-3EA6-458D-AD2E-66A74D4812A9}" type="datetimeFigureOut">
              <a:rPr lang="en-US" smtClean="0"/>
              <a:pPr/>
              <a:t>10/17/2011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74725BBE-D9DB-4BCC-8B83-89BEDF0D08CB}"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E8BE748-3EA6-458D-AD2E-66A74D4812A9}" type="datetimeFigureOut">
              <a:rPr lang="en-US" smtClean="0"/>
              <a:pPr/>
              <a:t>10/17/2011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a:xfrm>
            <a:off x="8077200" y="6356350"/>
            <a:ext cx="609600" cy="365125"/>
          </a:xfrm>
        </p:spPr>
        <p:txBody>
          <a:bodyPr/>
          <a:lstStyle/>
          <a:p>
            <a:fld id="{74725BBE-D9DB-4BCC-8B83-89BEDF0D08CB}" type="slidenum">
              <a:rPr lang="en-CA" smtClean="0"/>
              <a:pPr/>
              <a:t>‹#›</a:t>
            </a:fld>
            <a:endParaRPr lang="en-C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E8BE748-3EA6-458D-AD2E-66A74D4812A9}" type="datetimeFigureOut">
              <a:rPr lang="en-US" smtClean="0"/>
              <a:pPr/>
              <a:t>10/17/2011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4725BBE-D9DB-4BCC-8B83-89BEDF0D08CB}"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E8BE748-3EA6-458D-AD2E-66A74D4812A9}" type="datetimeFigureOut">
              <a:rPr lang="en-US" smtClean="0"/>
              <a:pPr/>
              <a:t>10/17/2011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4725BBE-D9DB-4BCC-8B83-89BEDF0D08CB}"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E8BE748-3EA6-458D-AD2E-66A74D4812A9}" type="datetimeFigureOut">
              <a:rPr lang="en-US" smtClean="0"/>
              <a:pPr/>
              <a:t>10/17/2011</a:t>
            </a:fld>
            <a:endParaRPr lang="en-C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C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4725BBE-D9DB-4BCC-8B83-89BEDF0D08CB}" type="slidenum">
              <a:rPr lang="en-CA" smtClean="0"/>
              <a:pPr/>
              <a:t>‹#›</a:t>
            </a:fld>
            <a:endParaRPr lang="en-C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for.gov.bc.ca/ftp/hfp/external/!publish/LBIS_web/2011/2011_12%20Prov%20LandBased%20Investm%20Progr%20REPORT%20final.pdf" TargetMode="External"/><Relationship Id="rId2" Type="http://schemas.openxmlformats.org/officeDocument/2006/relationships/hyperlink" Target="http://lbis.forestpracticesbranch.com/LBIS/hom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81128"/>
            <a:ext cx="8458200" cy="1222375"/>
          </a:xfrm>
        </p:spPr>
        <p:txBody>
          <a:bodyPr>
            <a:normAutofit fontScale="90000"/>
          </a:bodyPr>
          <a:lstStyle/>
          <a:p>
            <a:r>
              <a:rPr lang="en-CA" sz="5300" b="1" i="1" dirty="0" smtClean="0"/>
              <a:t>Land Based Investment Strategy</a:t>
            </a:r>
            <a:r>
              <a:rPr lang="en-CA" b="1" i="1" dirty="0" smtClean="0"/>
              <a:t/>
            </a:r>
            <a:br>
              <a:rPr lang="en-CA" b="1" i="1" dirty="0" smtClean="0"/>
            </a:br>
            <a:r>
              <a:rPr lang="en-CA" sz="4000" b="1" i="1" dirty="0" smtClean="0"/>
              <a:t>2011/12</a:t>
            </a:r>
            <a:r>
              <a:rPr lang="en-CA" b="1" i="1" dirty="0" smtClean="0"/>
              <a:t/>
            </a:r>
            <a:br>
              <a:rPr lang="en-CA" b="1" i="1" dirty="0" smtClean="0"/>
            </a:br>
            <a:r>
              <a:rPr lang="en-CA" i="1" dirty="0" smtClean="0"/>
              <a:t/>
            </a:r>
            <a:br>
              <a:rPr lang="en-CA" i="1" dirty="0" smtClean="0"/>
            </a:br>
            <a:r>
              <a:rPr lang="en-CA" sz="3600" i="1" dirty="0" smtClean="0"/>
              <a:t>Dave Cornwel</a:t>
            </a:r>
            <a:r>
              <a:rPr lang="en-CA" sz="3200" i="1" dirty="0" smtClean="0"/>
              <a:t>l</a:t>
            </a:r>
            <a:br>
              <a:rPr lang="en-CA" sz="3200" i="1" dirty="0" smtClean="0"/>
            </a:br>
            <a:r>
              <a:rPr lang="en-CA" sz="3200" i="1" dirty="0" smtClean="0"/>
              <a:t>Resource Practices Branch</a:t>
            </a:r>
            <a:br>
              <a:rPr lang="en-CA" sz="3200" i="1" dirty="0" smtClean="0"/>
            </a:br>
            <a:r>
              <a:rPr lang="en-CA" sz="3200" i="1" dirty="0" smtClean="0"/>
              <a:t> Forests, Lands and Natural Resource Operations </a:t>
            </a:r>
            <a:r>
              <a:rPr lang="en-CA" sz="4400" i="1" dirty="0" smtClean="0"/>
              <a:t> </a:t>
            </a:r>
            <a:br>
              <a:rPr lang="en-CA" sz="4400" i="1" dirty="0" smtClean="0"/>
            </a:br>
            <a:r>
              <a:rPr lang="en-CA" sz="3100" i="1" dirty="0" smtClean="0"/>
              <a:t>October 2011</a:t>
            </a:r>
            <a:endParaRPr lang="en-CA" dirty="0"/>
          </a:p>
        </p:txBody>
      </p:sp>
      <p:pic>
        <p:nvPicPr>
          <p:cNvPr id="3" name="Picture 2" descr="LBIS.png"/>
          <p:cNvPicPr/>
          <p:nvPr/>
        </p:nvPicPr>
        <p:blipFill>
          <a:blip r:embed="rId3" cstate="print"/>
          <a:stretch>
            <a:fillRect/>
          </a:stretch>
        </p:blipFill>
        <p:spPr>
          <a:xfrm>
            <a:off x="0" y="5273825"/>
            <a:ext cx="2088232" cy="1584175"/>
          </a:xfrm>
          <a:prstGeom prst="rect">
            <a:avLst/>
          </a:prstGeom>
        </p:spPr>
      </p:pic>
      <p:pic>
        <p:nvPicPr>
          <p:cNvPr id="4" name="Picture 3" descr="forser2.gif"/>
          <p:cNvPicPr>
            <a:picLocks noChangeAspect="1"/>
          </p:cNvPicPr>
          <p:nvPr/>
        </p:nvPicPr>
        <p:blipFill>
          <a:blip r:embed="rId4" cstate="print"/>
          <a:stretch>
            <a:fillRect/>
          </a:stretch>
        </p:blipFill>
        <p:spPr>
          <a:xfrm>
            <a:off x="7596336" y="332656"/>
            <a:ext cx="1076325" cy="13716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908720"/>
            <a:ext cx="8229600" cy="1226400"/>
          </a:xfrm>
        </p:spPr>
        <p:txBody>
          <a:bodyPr>
            <a:normAutofit fontScale="90000"/>
          </a:bodyPr>
          <a:lstStyle/>
          <a:p>
            <a:r>
              <a:rPr lang="en-CA" dirty="0" smtClean="0"/>
              <a:t>What is the LBIS?  </a:t>
            </a:r>
            <a:br>
              <a:rPr lang="en-CA" dirty="0" smtClean="0"/>
            </a:br>
            <a:endParaRPr lang="en-CA" dirty="0"/>
          </a:p>
        </p:txBody>
      </p:sp>
      <p:sp>
        <p:nvSpPr>
          <p:cNvPr id="3" name="Content Placeholder 2"/>
          <p:cNvSpPr>
            <a:spLocks noGrp="1"/>
          </p:cNvSpPr>
          <p:nvPr>
            <p:ph idx="1"/>
          </p:nvPr>
        </p:nvSpPr>
        <p:spPr/>
        <p:txBody>
          <a:bodyPr/>
          <a:lstStyle/>
          <a:p>
            <a:r>
              <a:rPr lang="en-CA" dirty="0" smtClean="0"/>
              <a:t>Provides strategic guidance for land based investments and aligns the targets and outputs for eligible activities with government’s goals and objectives.</a:t>
            </a:r>
          </a:p>
          <a:p>
            <a:endParaRPr lang="en-C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LBIS goals</a:t>
            </a:r>
            <a:endParaRPr lang="en-CA" dirty="0"/>
          </a:p>
        </p:txBody>
      </p:sp>
      <p:sp>
        <p:nvSpPr>
          <p:cNvPr id="3" name="Content Placeholder 2"/>
          <p:cNvSpPr>
            <a:spLocks noGrp="1"/>
          </p:cNvSpPr>
          <p:nvPr>
            <p:ph idx="1"/>
          </p:nvPr>
        </p:nvSpPr>
        <p:spPr/>
        <p:txBody>
          <a:bodyPr/>
          <a:lstStyle/>
          <a:p>
            <a:pPr>
              <a:buNone/>
            </a:pPr>
            <a:r>
              <a:rPr lang="en-CA" dirty="0" smtClean="0"/>
              <a:t>1) Maximum productivity of forest resources. </a:t>
            </a:r>
          </a:p>
          <a:p>
            <a:pPr>
              <a:buNone/>
            </a:pPr>
            <a:r>
              <a:rPr lang="en-CA" dirty="0" smtClean="0"/>
              <a:t>2) Sustainable development of forest resources. </a:t>
            </a:r>
          </a:p>
          <a:p>
            <a:pPr>
              <a:buNone/>
            </a:pPr>
            <a:r>
              <a:rPr lang="en-CA" dirty="0" smtClean="0"/>
              <a:t>3) Coordinated, integrated and sustainable management, development and use of natural resources.</a:t>
            </a:r>
          </a:p>
          <a:p>
            <a:endParaRPr lang="en-C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908720"/>
            <a:ext cx="8229600" cy="1143000"/>
          </a:xfrm>
        </p:spPr>
        <p:txBody>
          <a:bodyPr>
            <a:normAutofit fontScale="90000"/>
          </a:bodyPr>
          <a:lstStyle/>
          <a:p>
            <a:r>
              <a:rPr lang="en-CA" dirty="0" smtClean="0"/>
              <a:t>LBIS objectives and strategic priorities</a:t>
            </a:r>
            <a:endParaRPr lang="en-CA" dirty="0"/>
          </a:p>
        </p:txBody>
      </p:sp>
      <p:sp>
        <p:nvSpPr>
          <p:cNvPr id="3" name="Content Placeholder 2"/>
          <p:cNvSpPr>
            <a:spLocks noGrp="1"/>
          </p:cNvSpPr>
          <p:nvPr>
            <p:ph idx="1"/>
          </p:nvPr>
        </p:nvSpPr>
        <p:spPr>
          <a:xfrm>
            <a:off x="467544" y="2060848"/>
            <a:ext cx="8229600" cy="4389120"/>
          </a:xfrm>
        </p:spPr>
        <p:txBody>
          <a:bodyPr/>
          <a:lstStyle/>
          <a:p>
            <a:pPr>
              <a:buNone/>
            </a:pPr>
            <a:r>
              <a:rPr lang="en-CA" dirty="0" smtClean="0"/>
              <a:t>1) Best return from investments and activities on the forest and range land base. </a:t>
            </a:r>
          </a:p>
          <a:p>
            <a:pPr>
              <a:buNone/>
            </a:pPr>
            <a:r>
              <a:rPr lang="en-CA" dirty="0" smtClean="0"/>
              <a:t>2) Encourage investments to benefit forest and range resources. </a:t>
            </a:r>
          </a:p>
          <a:p>
            <a:pPr>
              <a:buNone/>
            </a:pPr>
            <a:r>
              <a:rPr lang="en-CA" dirty="0" smtClean="0"/>
              <a:t>3) Manage impacts on forest and range resources from pests, disease, and wildfire. </a:t>
            </a:r>
          </a:p>
          <a:p>
            <a:pPr>
              <a:buNone/>
            </a:pPr>
            <a:r>
              <a:rPr lang="en-CA" dirty="0" smtClean="0"/>
              <a:t>4) Mitigate mid-term timber supply shortfalls. </a:t>
            </a:r>
          </a:p>
          <a:p>
            <a:pPr>
              <a:buNone/>
            </a:pPr>
            <a:r>
              <a:rPr lang="en-CA" dirty="0" smtClean="0"/>
              <a:t>5) Maximize timber growth in the provincial forests. </a:t>
            </a:r>
          </a:p>
          <a:p>
            <a:endParaRPr lang="en-C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pPr marL="274320" lvl="1" indent="-274320">
              <a:buClr>
                <a:schemeClr val="accent3"/>
              </a:buClr>
              <a:buSzPct val="95000"/>
              <a:buNone/>
            </a:pPr>
            <a:r>
              <a:rPr lang="en-CA" sz="3200" dirty="0" smtClean="0"/>
              <a:t>Performance measure of an annual timber volume gain of 6.8 M m3 (millions of cubic metres) from silviculture investments</a:t>
            </a:r>
          </a:p>
          <a:p>
            <a:pPr>
              <a:buNone/>
            </a:pPr>
            <a:endParaRPr lang="en-C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has changed</a:t>
            </a:r>
            <a:endParaRPr lang="en-CA" dirty="0"/>
          </a:p>
        </p:txBody>
      </p:sp>
      <p:sp>
        <p:nvSpPr>
          <p:cNvPr id="3" name="Content Placeholder 2"/>
          <p:cNvSpPr>
            <a:spLocks noGrp="1"/>
          </p:cNvSpPr>
          <p:nvPr>
            <p:ph idx="1"/>
          </p:nvPr>
        </p:nvSpPr>
        <p:spPr/>
        <p:txBody>
          <a:bodyPr/>
          <a:lstStyle/>
          <a:p>
            <a:pPr lvl="0"/>
            <a:r>
              <a:rPr lang="en-CA" dirty="0" smtClean="0"/>
              <a:t>Prior to 2010 there were a multitude of funding envelopes – LBI, FFT, FIA, base funding etc.</a:t>
            </a:r>
          </a:p>
          <a:p>
            <a:pPr lvl="0"/>
            <a:r>
              <a:rPr lang="en-CA" dirty="0" smtClean="0"/>
              <a:t>All  land base activities are now planned and delivered from a common funding source</a:t>
            </a:r>
          </a:p>
          <a:p>
            <a:endParaRPr lang="en-C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has not changed</a:t>
            </a:r>
            <a:endParaRPr lang="en-CA" dirty="0"/>
          </a:p>
        </p:txBody>
      </p:sp>
      <p:sp>
        <p:nvSpPr>
          <p:cNvPr id="3" name="Content Placeholder 2"/>
          <p:cNvSpPr>
            <a:spLocks noGrp="1"/>
          </p:cNvSpPr>
          <p:nvPr>
            <p:ph idx="1"/>
          </p:nvPr>
        </p:nvSpPr>
        <p:spPr/>
        <p:txBody>
          <a:bodyPr/>
          <a:lstStyle/>
          <a:p>
            <a:pPr lvl="0"/>
            <a:r>
              <a:rPr lang="en-CA" dirty="0" smtClean="0"/>
              <a:t>Forests For Tomorrow continues - in addition to current reforestation of MPB and Wildfire impacted areas FFT has a role in Timber </a:t>
            </a:r>
            <a:r>
              <a:rPr lang="en-CA" dirty="0" smtClean="0"/>
              <a:t>Supply </a:t>
            </a:r>
            <a:r>
              <a:rPr lang="en-CA" dirty="0" smtClean="0"/>
              <a:t>Mitigation, Fertilization and Forest Health</a:t>
            </a:r>
          </a:p>
          <a:p>
            <a:endParaRPr lang="en-C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12776"/>
            <a:ext cx="8229600" cy="4911824"/>
          </a:xfrm>
        </p:spPr>
        <p:txBody>
          <a:bodyPr>
            <a:noAutofit/>
          </a:bodyPr>
          <a:lstStyle/>
          <a:p>
            <a:r>
              <a:rPr lang="en-CA" sz="2400" dirty="0" smtClean="0"/>
              <a:t>Investment categories of the 2011-12 Land Based Investment Strategy that are supported include: </a:t>
            </a:r>
          </a:p>
          <a:p>
            <a:pPr lvl="1">
              <a:spcBef>
                <a:spcPts val="0"/>
              </a:spcBef>
            </a:pPr>
            <a:r>
              <a:rPr lang="en-CA" sz="1800" b="1" dirty="0" smtClean="0"/>
              <a:t>Forests for Tomorrow (FFT)</a:t>
            </a:r>
          </a:p>
          <a:p>
            <a:pPr lvl="2"/>
            <a:r>
              <a:rPr lang="en-CA" sz="1700" b="1" dirty="0" smtClean="0"/>
              <a:t>Timber supply mitigation</a:t>
            </a:r>
          </a:p>
          <a:p>
            <a:pPr lvl="2"/>
            <a:r>
              <a:rPr lang="en-CA" sz="1700" b="1" dirty="0" smtClean="0"/>
              <a:t>Current reforestation</a:t>
            </a:r>
          </a:p>
          <a:p>
            <a:pPr lvl="2"/>
            <a:r>
              <a:rPr lang="en-CA" sz="1700" b="1" dirty="0" smtClean="0"/>
              <a:t>Forest health and invasive plants</a:t>
            </a:r>
          </a:p>
          <a:p>
            <a:pPr lvl="1"/>
            <a:r>
              <a:rPr lang="en-CA" sz="1800" b="1" dirty="0" smtClean="0"/>
              <a:t>Tree improvement </a:t>
            </a:r>
          </a:p>
          <a:p>
            <a:pPr lvl="1"/>
            <a:r>
              <a:rPr lang="en-CA" sz="1800" b="1" dirty="0" smtClean="0"/>
              <a:t>Forest inventory</a:t>
            </a:r>
            <a:endParaRPr lang="en-CA" sz="2000" b="1" dirty="0" smtClean="0"/>
          </a:p>
          <a:p>
            <a:pPr lvl="1"/>
            <a:r>
              <a:rPr lang="en-CA" sz="1800" b="1" dirty="0" smtClean="0"/>
              <a:t>Fire management</a:t>
            </a:r>
          </a:p>
          <a:p>
            <a:pPr lvl="1"/>
            <a:r>
              <a:rPr lang="en-CA" sz="1800" b="1" dirty="0" smtClean="0"/>
              <a:t>Fish passage</a:t>
            </a:r>
          </a:p>
          <a:p>
            <a:pPr lvl="1"/>
            <a:r>
              <a:rPr lang="en-CA" sz="1800" b="1" dirty="0" smtClean="0"/>
              <a:t>Ecosystem Restoration</a:t>
            </a:r>
          </a:p>
          <a:p>
            <a:pPr lvl="1"/>
            <a:r>
              <a:rPr lang="en-CA" sz="1800" b="1" dirty="0" smtClean="0"/>
              <a:t>Range</a:t>
            </a:r>
          </a:p>
          <a:p>
            <a:pPr lvl="1"/>
            <a:r>
              <a:rPr lang="en-CA" sz="1800" b="1" dirty="0" smtClean="0"/>
              <a:t>Recreation</a:t>
            </a:r>
            <a:endParaRPr lang="en-CA" sz="2000" b="1" dirty="0" smtClean="0"/>
          </a:p>
          <a:p>
            <a:endParaRPr lang="en-CA" sz="2000" dirty="0"/>
          </a:p>
        </p:txBody>
      </p:sp>
      <p:sp>
        <p:nvSpPr>
          <p:cNvPr id="4" name="Title 3"/>
          <p:cNvSpPr>
            <a:spLocks noGrp="1"/>
          </p:cNvSpPr>
          <p:nvPr>
            <p:ph type="title"/>
          </p:nvPr>
        </p:nvSpPr>
        <p:spPr>
          <a:xfrm>
            <a:off x="457200" y="704088"/>
            <a:ext cx="8229600" cy="1500776"/>
          </a:xfrm>
        </p:spPr>
        <p:txBody>
          <a:bodyPr>
            <a:normAutofit fontScale="90000"/>
          </a:bodyPr>
          <a:lstStyle/>
          <a:p>
            <a:r>
              <a:rPr lang="en-CA" sz="5400" b="1" dirty="0" smtClean="0"/>
              <a:t>Scope:</a:t>
            </a:r>
            <a:r>
              <a:rPr lang="en-CA" sz="5400" dirty="0" smtClean="0"/>
              <a:t/>
            </a:r>
            <a:br>
              <a:rPr lang="en-CA" sz="5400" dirty="0" smtClean="0"/>
            </a:br>
            <a:endParaRPr lang="en-C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60648"/>
            <a:ext cx="8229600" cy="780696"/>
          </a:xfrm>
        </p:spPr>
        <p:txBody>
          <a:bodyPr>
            <a:normAutofit fontScale="90000"/>
          </a:bodyPr>
          <a:lstStyle/>
          <a:p>
            <a:r>
              <a:rPr lang="en-CA" dirty="0" smtClean="0"/>
              <a:t>LBIS Budget for 2011/12 </a:t>
            </a:r>
            <a:endParaRPr lang="en-CA" dirty="0"/>
          </a:p>
        </p:txBody>
      </p:sp>
      <p:graphicFrame>
        <p:nvGraphicFramePr>
          <p:cNvPr id="4" name="Content Placeholder 3"/>
          <p:cNvGraphicFramePr>
            <a:graphicFrameLocks noGrp="1"/>
          </p:cNvGraphicFramePr>
          <p:nvPr>
            <p:ph idx="1"/>
          </p:nvPr>
        </p:nvGraphicFramePr>
        <p:xfrm>
          <a:off x="6037312" y="2276872"/>
          <a:ext cx="3106688" cy="32403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Table 5"/>
          <p:cNvGraphicFramePr>
            <a:graphicFrameLocks noGrp="1"/>
          </p:cNvGraphicFramePr>
          <p:nvPr/>
        </p:nvGraphicFramePr>
        <p:xfrm>
          <a:off x="323528" y="1052736"/>
          <a:ext cx="5400600" cy="5472612"/>
        </p:xfrm>
        <a:graphic>
          <a:graphicData uri="http://schemas.openxmlformats.org/drawingml/2006/table">
            <a:tbl>
              <a:tblPr firstRow="1" bandRow="1">
                <a:tableStyleId>{5C22544A-7EE6-4342-B048-85BDC9FD1C3A}</a:tableStyleId>
              </a:tblPr>
              <a:tblGrid>
                <a:gridCol w="1800200"/>
                <a:gridCol w="1800200"/>
                <a:gridCol w="1800200"/>
              </a:tblGrid>
              <a:tr h="379290">
                <a:tc>
                  <a:txBody>
                    <a:bodyPr/>
                    <a:lstStyle/>
                    <a:p>
                      <a:r>
                        <a:rPr lang="en-CA" sz="1100" dirty="0" smtClean="0"/>
                        <a:t>Investment Category</a:t>
                      </a:r>
                      <a:endParaRPr lang="en-CA" sz="1100" dirty="0"/>
                    </a:p>
                  </a:txBody>
                  <a:tcPr/>
                </a:tc>
                <a:tc>
                  <a:txBody>
                    <a:bodyPr/>
                    <a:lstStyle/>
                    <a:p>
                      <a:r>
                        <a:rPr lang="en-CA" sz="1100" dirty="0" smtClean="0"/>
                        <a:t>Sub Category</a:t>
                      </a:r>
                      <a:endParaRPr lang="en-CA" sz="1100" dirty="0"/>
                    </a:p>
                  </a:txBody>
                  <a:tcPr/>
                </a:tc>
                <a:tc>
                  <a:txBody>
                    <a:bodyPr/>
                    <a:lstStyle/>
                    <a:p>
                      <a:pPr algn="ctr"/>
                      <a:r>
                        <a:rPr lang="en-CA" sz="1100" dirty="0" smtClean="0"/>
                        <a:t>2011/12 ($</a:t>
                      </a:r>
                      <a:r>
                        <a:rPr lang="en-CA" sz="1100" baseline="0" dirty="0" smtClean="0"/>
                        <a:t> M)</a:t>
                      </a:r>
                      <a:endParaRPr lang="en-CA" sz="1100" dirty="0"/>
                    </a:p>
                  </a:txBody>
                  <a:tcPr/>
                </a:tc>
              </a:tr>
              <a:tr h="379290">
                <a:tc rowSpan="4">
                  <a:txBody>
                    <a:bodyPr/>
                    <a:lstStyle/>
                    <a:p>
                      <a:pPr algn="ctr"/>
                      <a:r>
                        <a:rPr lang="en-CA" sz="1100" dirty="0" smtClean="0"/>
                        <a:t>Forest For Tomorrow</a:t>
                      </a:r>
                      <a:endParaRPr lang="en-CA" sz="1100" dirty="0"/>
                    </a:p>
                  </a:txBody>
                  <a:tcPr anchor="ctr"/>
                </a:tc>
                <a:tc>
                  <a:txBody>
                    <a:bodyPr/>
                    <a:lstStyle/>
                    <a:p>
                      <a:r>
                        <a:rPr lang="en-CA" sz="1100" dirty="0" smtClean="0"/>
                        <a:t>Current reforestation</a:t>
                      </a:r>
                      <a:endParaRPr lang="en-CA" sz="1100" dirty="0"/>
                    </a:p>
                  </a:txBody>
                  <a:tcPr/>
                </a:tc>
                <a:tc>
                  <a:txBody>
                    <a:bodyPr/>
                    <a:lstStyle/>
                    <a:p>
                      <a:pPr algn="ctr"/>
                      <a:r>
                        <a:rPr lang="en-CA" sz="1100" dirty="0" smtClean="0"/>
                        <a:t>34.515</a:t>
                      </a:r>
                      <a:endParaRPr lang="en-CA" sz="1100" dirty="0"/>
                    </a:p>
                  </a:txBody>
                  <a:tcPr/>
                </a:tc>
              </a:tr>
              <a:tr h="379290">
                <a:tc vMerge="1">
                  <a:txBody>
                    <a:bodyPr/>
                    <a:lstStyle/>
                    <a:p>
                      <a:endParaRPr lang="en-CA"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100" dirty="0" smtClean="0"/>
                        <a:t>Timber Supply Mitigation</a:t>
                      </a:r>
                    </a:p>
                  </a:txBody>
                  <a:tcPr/>
                </a:tc>
                <a:tc>
                  <a:txBody>
                    <a:bodyPr/>
                    <a:lstStyle/>
                    <a:p>
                      <a:pPr algn="ctr"/>
                      <a:r>
                        <a:rPr lang="en-CA" sz="1100" dirty="0" smtClean="0"/>
                        <a:t>11.85</a:t>
                      </a:r>
                      <a:endParaRPr lang="en-CA" sz="1100" dirty="0"/>
                    </a:p>
                  </a:txBody>
                  <a:tcPr/>
                </a:tc>
              </a:tr>
              <a:tr h="329621">
                <a:tc vMerge="1">
                  <a:txBody>
                    <a:bodyPr/>
                    <a:lstStyle/>
                    <a:p>
                      <a:endParaRPr lang="en-CA" sz="1100" dirty="0"/>
                    </a:p>
                  </a:txBody>
                  <a:tcPr/>
                </a:tc>
                <a:tc>
                  <a:txBody>
                    <a:bodyPr/>
                    <a:lstStyle/>
                    <a:p>
                      <a:r>
                        <a:rPr lang="en-CA" sz="1100" dirty="0" smtClean="0"/>
                        <a:t>Forest health</a:t>
                      </a:r>
                      <a:endParaRPr lang="en-CA" sz="1100" dirty="0"/>
                    </a:p>
                  </a:txBody>
                  <a:tcPr/>
                </a:tc>
                <a:tc>
                  <a:txBody>
                    <a:bodyPr/>
                    <a:lstStyle/>
                    <a:p>
                      <a:pPr algn="ctr"/>
                      <a:r>
                        <a:rPr lang="en-CA" sz="1100" dirty="0" smtClean="0"/>
                        <a:t>7.16</a:t>
                      </a:r>
                      <a:endParaRPr lang="en-CA" sz="1100" dirty="0"/>
                    </a:p>
                  </a:txBody>
                  <a:tcPr/>
                </a:tc>
              </a:tr>
              <a:tr h="329621">
                <a:tc vMerge="1">
                  <a:txBody>
                    <a:bodyPr/>
                    <a:lstStyle/>
                    <a:p>
                      <a:endParaRPr lang="en-CA" sz="1100" dirty="0"/>
                    </a:p>
                  </a:txBody>
                  <a:tcPr/>
                </a:tc>
                <a:tc>
                  <a:txBody>
                    <a:bodyPr/>
                    <a:lstStyle/>
                    <a:p>
                      <a:r>
                        <a:rPr lang="en-CA" sz="1100" dirty="0" smtClean="0"/>
                        <a:t>Invasive plants</a:t>
                      </a:r>
                      <a:endParaRPr lang="en-CA" sz="1100" dirty="0"/>
                    </a:p>
                  </a:txBody>
                  <a:tcPr/>
                </a:tc>
                <a:tc>
                  <a:txBody>
                    <a:bodyPr/>
                    <a:lstStyle/>
                    <a:p>
                      <a:pPr algn="ctr"/>
                      <a:r>
                        <a:rPr lang="en-CA" sz="1100" dirty="0" smtClean="0"/>
                        <a:t>0.60</a:t>
                      </a:r>
                      <a:endParaRPr lang="en-CA" sz="1100" dirty="0"/>
                    </a:p>
                  </a:txBody>
                  <a:tcPr/>
                </a:tc>
              </a:tr>
              <a:tr h="329621">
                <a:tc>
                  <a:txBody>
                    <a:bodyPr/>
                    <a:lstStyle/>
                    <a:p>
                      <a:r>
                        <a:rPr lang="en-CA" sz="1100" dirty="0" smtClean="0"/>
                        <a:t>Tree Improvement</a:t>
                      </a:r>
                      <a:endParaRPr lang="en-CA" sz="1100" dirty="0"/>
                    </a:p>
                  </a:txBody>
                  <a:tcPr/>
                </a:tc>
                <a:tc>
                  <a:txBody>
                    <a:bodyPr/>
                    <a:lstStyle/>
                    <a:p>
                      <a:endParaRPr lang="en-CA" sz="1100" dirty="0"/>
                    </a:p>
                  </a:txBody>
                  <a:tcPr/>
                </a:tc>
                <a:tc>
                  <a:txBody>
                    <a:bodyPr/>
                    <a:lstStyle/>
                    <a:p>
                      <a:pPr algn="ctr"/>
                      <a:r>
                        <a:rPr lang="en-CA" sz="1100" dirty="0" smtClean="0"/>
                        <a:t>3.5</a:t>
                      </a:r>
                      <a:endParaRPr lang="en-CA" sz="1100" dirty="0"/>
                    </a:p>
                  </a:txBody>
                  <a:tcPr/>
                </a:tc>
              </a:tr>
              <a:tr h="329621">
                <a:tc>
                  <a:txBody>
                    <a:bodyPr/>
                    <a:lstStyle/>
                    <a:p>
                      <a:r>
                        <a:rPr lang="en-CA" sz="1100" dirty="0" smtClean="0"/>
                        <a:t>Inventory</a:t>
                      </a:r>
                      <a:endParaRPr lang="en-CA" sz="1100" dirty="0"/>
                    </a:p>
                  </a:txBody>
                  <a:tcPr/>
                </a:tc>
                <a:tc>
                  <a:txBody>
                    <a:bodyPr/>
                    <a:lstStyle/>
                    <a:p>
                      <a:r>
                        <a:rPr lang="en-CA" sz="1100" dirty="0" smtClean="0"/>
                        <a:t>Site Prod., VRI</a:t>
                      </a:r>
                      <a:endParaRPr lang="en-CA" sz="1100" dirty="0"/>
                    </a:p>
                  </a:txBody>
                  <a:tcPr/>
                </a:tc>
                <a:tc>
                  <a:txBody>
                    <a:bodyPr/>
                    <a:lstStyle/>
                    <a:p>
                      <a:pPr algn="ctr"/>
                      <a:r>
                        <a:rPr lang="en-CA" sz="1100" dirty="0" smtClean="0"/>
                        <a:t>5.45</a:t>
                      </a:r>
                      <a:endParaRPr lang="en-CA" sz="1100" dirty="0"/>
                    </a:p>
                  </a:txBody>
                  <a:tcPr/>
                </a:tc>
              </a:tr>
              <a:tr h="329621">
                <a:tc>
                  <a:txBody>
                    <a:bodyPr/>
                    <a:lstStyle/>
                    <a:p>
                      <a:endParaRPr lang="en-CA" sz="1100" dirty="0"/>
                    </a:p>
                  </a:txBody>
                  <a:tcPr/>
                </a:tc>
                <a:tc>
                  <a:txBody>
                    <a:bodyPr/>
                    <a:lstStyle/>
                    <a:p>
                      <a:r>
                        <a:rPr lang="en-CA" sz="1100" dirty="0" smtClean="0"/>
                        <a:t>EBM</a:t>
                      </a:r>
                      <a:endParaRPr lang="en-CA" sz="1100" dirty="0"/>
                    </a:p>
                  </a:txBody>
                  <a:tcPr/>
                </a:tc>
                <a:tc>
                  <a:txBody>
                    <a:bodyPr/>
                    <a:lstStyle/>
                    <a:p>
                      <a:pPr algn="ctr"/>
                      <a:r>
                        <a:rPr lang="en-CA" sz="1100" dirty="0" smtClean="0"/>
                        <a:t>0.50</a:t>
                      </a:r>
                      <a:endParaRPr lang="en-CA" sz="1100" dirty="0"/>
                    </a:p>
                  </a:txBody>
                  <a:tcPr/>
                </a:tc>
              </a:tr>
              <a:tr h="329621">
                <a:tc>
                  <a:txBody>
                    <a:bodyPr/>
                    <a:lstStyle/>
                    <a:p>
                      <a:endParaRPr lang="en-CA" sz="1100" dirty="0"/>
                    </a:p>
                  </a:txBody>
                  <a:tcPr/>
                </a:tc>
                <a:tc>
                  <a:txBody>
                    <a:bodyPr/>
                    <a:lstStyle/>
                    <a:p>
                      <a:r>
                        <a:rPr lang="en-CA" sz="1100" dirty="0" smtClean="0"/>
                        <a:t>Visual</a:t>
                      </a:r>
                      <a:endParaRPr lang="en-CA" sz="1100" dirty="0"/>
                    </a:p>
                  </a:txBody>
                  <a:tcPr/>
                </a:tc>
                <a:tc>
                  <a:txBody>
                    <a:bodyPr/>
                    <a:lstStyle/>
                    <a:p>
                      <a:pPr algn="ctr"/>
                      <a:r>
                        <a:rPr lang="en-CA" sz="1100" dirty="0" smtClean="0"/>
                        <a:t>0.15</a:t>
                      </a:r>
                      <a:endParaRPr lang="en-CA" sz="1100" dirty="0"/>
                    </a:p>
                  </a:txBody>
                  <a:tcPr/>
                </a:tc>
              </a:tr>
              <a:tr h="329621">
                <a:tc>
                  <a:txBody>
                    <a:bodyPr/>
                    <a:lstStyle/>
                    <a:p>
                      <a:r>
                        <a:rPr lang="en-CA" sz="1100" dirty="0" smtClean="0"/>
                        <a:t>Fire management</a:t>
                      </a:r>
                      <a:endParaRPr lang="en-CA" sz="1100" dirty="0"/>
                    </a:p>
                  </a:txBody>
                  <a:tcPr/>
                </a:tc>
                <a:tc>
                  <a:txBody>
                    <a:bodyPr/>
                    <a:lstStyle/>
                    <a:p>
                      <a:endParaRPr lang="en-CA" sz="1100" dirty="0"/>
                    </a:p>
                  </a:txBody>
                  <a:tcPr/>
                </a:tc>
                <a:tc>
                  <a:txBody>
                    <a:bodyPr/>
                    <a:lstStyle/>
                    <a:p>
                      <a:pPr algn="ctr"/>
                      <a:r>
                        <a:rPr lang="en-CA" sz="1100" dirty="0" smtClean="0"/>
                        <a:t>0.085</a:t>
                      </a:r>
                      <a:endParaRPr lang="en-CA" sz="1100" dirty="0"/>
                    </a:p>
                  </a:txBody>
                  <a:tcPr/>
                </a:tc>
              </a:tr>
              <a:tr h="329621">
                <a:tc>
                  <a:txBody>
                    <a:bodyPr/>
                    <a:lstStyle/>
                    <a:p>
                      <a:r>
                        <a:rPr lang="en-CA" sz="1100" dirty="0" smtClean="0">
                          <a:solidFill>
                            <a:schemeClr val="tx1"/>
                          </a:solidFill>
                        </a:rPr>
                        <a:t>Fish Passage</a:t>
                      </a:r>
                      <a:endParaRPr lang="en-CA" sz="1100" dirty="0">
                        <a:solidFill>
                          <a:schemeClr val="tx1"/>
                        </a:solidFill>
                      </a:endParaRPr>
                    </a:p>
                  </a:txBody>
                  <a:tcPr/>
                </a:tc>
                <a:tc>
                  <a:txBody>
                    <a:bodyPr/>
                    <a:lstStyle/>
                    <a:p>
                      <a:endParaRPr lang="en-CA" sz="1100" dirty="0"/>
                    </a:p>
                  </a:txBody>
                  <a:tcPr/>
                </a:tc>
                <a:tc>
                  <a:txBody>
                    <a:bodyPr/>
                    <a:lstStyle/>
                    <a:p>
                      <a:pPr algn="ctr"/>
                      <a:r>
                        <a:rPr lang="en-CA" sz="1100" dirty="0" smtClean="0"/>
                        <a:t>1.5</a:t>
                      </a:r>
                      <a:endParaRPr lang="en-CA" sz="1100" dirty="0"/>
                    </a:p>
                  </a:txBody>
                  <a:tcPr/>
                </a:tc>
              </a:tr>
              <a:tr h="379290">
                <a:tc>
                  <a:txBody>
                    <a:bodyPr/>
                    <a:lstStyle/>
                    <a:p>
                      <a:r>
                        <a:rPr lang="en-CA" sz="1100" dirty="0" smtClean="0">
                          <a:solidFill>
                            <a:schemeClr val="tx1"/>
                          </a:solidFill>
                        </a:rPr>
                        <a:t>Ecosystem Restoration</a:t>
                      </a:r>
                      <a:endParaRPr lang="en-CA" sz="1100" dirty="0">
                        <a:solidFill>
                          <a:schemeClr val="tx1"/>
                        </a:solidFill>
                      </a:endParaRPr>
                    </a:p>
                  </a:txBody>
                  <a:tcPr/>
                </a:tc>
                <a:tc>
                  <a:txBody>
                    <a:bodyPr/>
                    <a:lstStyle/>
                    <a:p>
                      <a:endParaRPr lang="en-CA" sz="1100" dirty="0"/>
                    </a:p>
                  </a:txBody>
                  <a:tcPr/>
                </a:tc>
                <a:tc>
                  <a:txBody>
                    <a:bodyPr/>
                    <a:lstStyle/>
                    <a:p>
                      <a:pPr algn="ctr"/>
                      <a:r>
                        <a:rPr lang="en-CA" sz="1100" dirty="0" smtClean="0"/>
                        <a:t>0.75</a:t>
                      </a:r>
                      <a:endParaRPr lang="en-CA" sz="1100" dirty="0"/>
                    </a:p>
                  </a:txBody>
                  <a:tcPr/>
                </a:tc>
              </a:tr>
              <a:tr h="329621">
                <a:tc>
                  <a:txBody>
                    <a:bodyPr/>
                    <a:lstStyle/>
                    <a:p>
                      <a:r>
                        <a:rPr lang="en-CA" sz="1100" dirty="0" smtClean="0"/>
                        <a:t>Range</a:t>
                      </a:r>
                      <a:endParaRPr lang="en-CA" sz="1100" dirty="0"/>
                    </a:p>
                  </a:txBody>
                  <a:tcPr/>
                </a:tc>
                <a:tc>
                  <a:txBody>
                    <a:bodyPr/>
                    <a:lstStyle/>
                    <a:p>
                      <a:endParaRPr lang="en-CA" sz="1100" dirty="0"/>
                    </a:p>
                  </a:txBody>
                  <a:tcPr/>
                </a:tc>
                <a:tc>
                  <a:txBody>
                    <a:bodyPr/>
                    <a:lstStyle/>
                    <a:p>
                      <a:pPr algn="ctr"/>
                      <a:r>
                        <a:rPr lang="en-CA" sz="1100" dirty="0" smtClean="0"/>
                        <a:t>0.50</a:t>
                      </a:r>
                      <a:endParaRPr lang="en-CA" sz="1100" dirty="0"/>
                    </a:p>
                  </a:txBody>
                  <a:tcPr/>
                </a:tc>
              </a:tr>
              <a:tr h="329621">
                <a:tc>
                  <a:txBody>
                    <a:bodyPr/>
                    <a:lstStyle/>
                    <a:p>
                      <a:r>
                        <a:rPr lang="en-CA" sz="1100" dirty="0" smtClean="0"/>
                        <a:t>Recreation</a:t>
                      </a:r>
                      <a:endParaRPr lang="en-CA" sz="1100" dirty="0"/>
                    </a:p>
                  </a:txBody>
                  <a:tcPr/>
                </a:tc>
                <a:tc>
                  <a:txBody>
                    <a:bodyPr/>
                    <a:lstStyle/>
                    <a:p>
                      <a:endParaRPr lang="en-CA" sz="1100" dirty="0"/>
                    </a:p>
                  </a:txBody>
                  <a:tcPr/>
                </a:tc>
                <a:tc>
                  <a:txBody>
                    <a:bodyPr/>
                    <a:lstStyle/>
                    <a:p>
                      <a:pPr algn="ctr"/>
                      <a:r>
                        <a:rPr lang="en-CA" sz="1100" dirty="0" smtClean="0"/>
                        <a:t>0.75</a:t>
                      </a:r>
                      <a:endParaRPr lang="en-CA" sz="1100" dirty="0"/>
                    </a:p>
                  </a:txBody>
                  <a:tcPr/>
                </a:tc>
              </a:tr>
              <a:tr h="329621">
                <a:tc>
                  <a:txBody>
                    <a:bodyPr/>
                    <a:lstStyle/>
                    <a:p>
                      <a:r>
                        <a:rPr lang="en-CA" sz="1100" dirty="0" smtClean="0"/>
                        <a:t>LBI Plan</a:t>
                      </a:r>
                      <a:endParaRPr lang="en-CA" sz="1100" dirty="0"/>
                    </a:p>
                  </a:txBody>
                  <a:tcPr/>
                </a:tc>
                <a:tc>
                  <a:txBody>
                    <a:bodyPr/>
                    <a:lstStyle/>
                    <a:p>
                      <a:endParaRPr lang="en-CA" sz="1100" dirty="0"/>
                    </a:p>
                  </a:txBody>
                  <a:tcPr/>
                </a:tc>
                <a:tc>
                  <a:txBody>
                    <a:bodyPr/>
                    <a:lstStyle/>
                    <a:p>
                      <a:pPr algn="ctr"/>
                      <a:r>
                        <a:rPr lang="en-CA" sz="1100" dirty="0" smtClean="0"/>
                        <a:t>0.69</a:t>
                      </a:r>
                      <a:endParaRPr lang="en-CA" sz="1100" dirty="0"/>
                    </a:p>
                  </a:txBody>
                  <a:tcPr>
                    <a:lnB w="12700" cap="flat" cmpd="sng" algn="ctr">
                      <a:solidFill>
                        <a:schemeClr val="tx1"/>
                      </a:solidFill>
                      <a:prstDash val="solid"/>
                      <a:round/>
                      <a:headEnd type="none" w="med" len="med"/>
                      <a:tailEnd type="none" w="med" len="med"/>
                    </a:lnB>
                  </a:tcPr>
                </a:tc>
              </a:tr>
              <a:tr h="329621">
                <a:tc>
                  <a:txBody>
                    <a:bodyPr/>
                    <a:lstStyle/>
                    <a:p>
                      <a:r>
                        <a:rPr lang="en-CA" sz="1100" dirty="0" smtClean="0"/>
                        <a:t>Total</a:t>
                      </a:r>
                      <a:endParaRPr lang="en-CA" sz="1100" dirty="0"/>
                    </a:p>
                  </a:txBody>
                  <a:tcPr/>
                </a:tc>
                <a:tc>
                  <a:txBody>
                    <a:bodyPr/>
                    <a:lstStyle/>
                    <a:p>
                      <a:endParaRPr lang="en-CA" sz="1100" dirty="0"/>
                    </a:p>
                  </a:txBody>
                  <a:tcPr/>
                </a:tc>
                <a:tc>
                  <a:txBody>
                    <a:bodyPr/>
                    <a:lstStyle/>
                    <a:p>
                      <a:pPr algn="ctr"/>
                      <a:r>
                        <a:rPr lang="en-CA" sz="1100" dirty="0" smtClean="0"/>
                        <a:t>68.0</a:t>
                      </a:r>
                      <a:endParaRPr lang="en-CA" sz="1100" dirty="0"/>
                    </a:p>
                  </a:txBody>
                  <a:tcPr>
                    <a:lnT w="12700" cap="flat" cmpd="sng" algn="ctr">
                      <a:solidFill>
                        <a:schemeClr val="tx1"/>
                      </a:solidFill>
                      <a:prstDash val="solid"/>
                      <a:round/>
                      <a:headEnd type="none" w="med" len="med"/>
                      <a:tailEnd type="none" w="med" len="med"/>
                    </a:lnT>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endParaRPr lang="en-CA"/>
          </a:p>
        </p:txBody>
      </p:sp>
      <p:graphicFrame>
        <p:nvGraphicFramePr>
          <p:cNvPr id="4" name="Diagram 3"/>
          <p:cNvGraphicFramePr/>
          <p:nvPr/>
        </p:nvGraphicFramePr>
        <p:xfrm>
          <a:off x="755576" y="-171400"/>
          <a:ext cx="8172400" cy="77382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924712"/>
          </a:xfrm>
        </p:spPr>
        <p:txBody>
          <a:bodyPr anchor="t">
            <a:noAutofit/>
          </a:bodyPr>
          <a:lstStyle/>
          <a:p>
            <a:r>
              <a:rPr lang="en-CA" sz="3600" b="1" dirty="0" smtClean="0"/>
              <a:t>FLNRO staff role in development of longer term planning and delivery model</a:t>
            </a:r>
            <a:br>
              <a:rPr lang="en-CA" sz="3600" b="1" dirty="0" smtClean="0"/>
            </a:br>
            <a:endParaRPr lang="en-CA" sz="3600" dirty="0"/>
          </a:p>
        </p:txBody>
      </p:sp>
      <p:sp>
        <p:nvSpPr>
          <p:cNvPr id="3" name="Content Placeholder 2"/>
          <p:cNvSpPr>
            <a:spLocks noGrp="1"/>
          </p:cNvSpPr>
          <p:nvPr>
            <p:ph idx="1"/>
          </p:nvPr>
        </p:nvSpPr>
        <p:spPr/>
        <p:txBody>
          <a:bodyPr>
            <a:normAutofit/>
          </a:bodyPr>
          <a:lstStyle/>
          <a:p>
            <a:pPr lvl="0"/>
            <a:r>
              <a:rPr lang="en-CA" sz="2000" b="1" dirty="0" smtClean="0"/>
              <a:t>Corporate Initiatives Office (CIO</a:t>
            </a:r>
            <a:r>
              <a:rPr lang="en-CA" sz="2000" dirty="0" smtClean="0"/>
              <a:t>) will work with all branches within the FLNRO to evaluate all potential natural resource sector investments to determine over-arching goals, objectives and scope of the LBIS</a:t>
            </a:r>
          </a:p>
          <a:p>
            <a:pPr lvl="0"/>
            <a:r>
              <a:rPr lang="en-CA" sz="2000" b="1" dirty="0" smtClean="0"/>
              <a:t>Resource Practices Branch (RPB) </a:t>
            </a:r>
            <a:r>
              <a:rPr lang="en-CA" sz="2000" dirty="0" smtClean="0"/>
              <a:t>will work with a broad cross section of Headquarters, Regional, District and BCTS staff in an internal consultation process to revise and broaden the LBIS </a:t>
            </a:r>
            <a:r>
              <a:rPr lang="en-CA" sz="2000" dirty="0" err="1" smtClean="0"/>
              <a:t>silviculture</a:t>
            </a:r>
            <a:r>
              <a:rPr lang="en-CA" sz="2000" dirty="0" smtClean="0"/>
              <a:t> planning process.</a:t>
            </a:r>
          </a:p>
          <a:p>
            <a:endParaRPr lang="en-C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64672"/>
          </a:xfrm>
        </p:spPr>
        <p:txBody>
          <a:bodyPr anchor="t">
            <a:noAutofit/>
          </a:bodyPr>
          <a:lstStyle/>
          <a:p>
            <a:r>
              <a:rPr lang="en-CA" sz="3200" dirty="0" smtClean="0"/>
              <a:t>District and Regional roles in planning</a:t>
            </a:r>
            <a:endParaRPr lang="en-CA" sz="3200" dirty="0"/>
          </a:p>
        </p:txBody>
      </p:sp>
      <p:sp>
        <p:nvSpPr>
          <p:cNvPr id="3" name="Content Placeholder 2"/>
          <p:cNvSpPr>
            <a:spLocks noGrp="1"/>
          </p:cNvSpPr>
          <p:nvPr>
            <p:ph idx="1"/>
          </p:nvPr>
        </p:nvSpPr>
        <p:spPr>
          <a:xfrm>
            <a:off x="457200" y="1340768"/>
            <a:ext cx="8229600" cy="4983832"/>
          </a:xfrm>
        </p:spPr>
        <p:txBody>
          <a:bodyPr>
            <a:noAutofit/>
          </a:bodyPr>
          <a:lstStyle/>
          <a:p>
            <a:r>
              <a:rPr lang="en-CA" sz="2000" b="1" dirty="0" smtClean="0"/>
              <a:t>FLNRO Regional Specialists Staff</a:t>
            </a:r>
          </a:p>
          <a:p>
            <a:pPr lvl="2"/>
            <a:r>
              <a:rPr lang="en-CA" sz="2000" dirty="0" smtClean="0"/>
              <a:t>Identifying opportunities</a:t>
            </a:r>
          </a:p>
          <a:p>
            <a:pPr lvl="2"/>
            <a:r>
              <a:rPr lang="en-CA" sz="2000" dirty="0" smtClean="0"/>
              <a:t> Collaboration with RPB in the recommendation of tactics required to achieve provincial goals, objectives, indicators, and targets.</a:t>
            </a:r>
          </a:p>
          <a:p>
            <a:pPr lvl="2"/>
            <a:r>
              <a:rPr lang="en-CA" sz="2000" dirty="0" smtClean="0"/>
              <a:t>Balancing the achievement of regional targets with provincial goals and priorities.</a:t>
            </a:r>
          </a:p>
          <a:p>
            <a:r>
              <a:rPr lang="en-CA" sz="2000" b="1" dirty="0" smtClean="0"/>
              <a:t>FLNRO District Staff</a:t>
            </a:r>
          </a:p>
          <a:p>
            <a:pPr lvl="2"/>
            <a:r>
              <a:rPr lang="en-CA" sz="2000" dirty="0" smtClean="0"/>
              <a:t>Strategic planning at the local level</a:t>
            </a:r>
          </a:p>
          <a:p>
            <a:endParaRPr lang="en-CA" sz="12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40768"/>
            <a:ext cx="8229600" cy="4983832"/>
          </a:xfrm>
        </p:spPr>
        <p:txBody>
          <a:bodyPr>
            <a:normAutofit fontScale="85000" lnSpcReduction="20000"/>
          </a:bodyPr>
          <a:lstStyle/>
          <a:p>
            <a:r>
              <a:rPr lang="en-CA" sz="2800" b="1" dirty="0" smtClean="0"/>
              <a:t>FLNRO Regional Specialists Staff</a:t>
            </a:r>
          </a:p>
          <a:p>
            <a:pPr lvl="1"/>
            <a:r>
              <a:rPr lang="en-CA" dirty="0" smtClean="0"/>
              <a:t>achievement of the portion of the Land Based Investment Strategy within their respective region where they are directly responsible for delivery</a:t>
            </a:r>
          </a:p>
          <a:p>
            <a:pPr lvl="1"/>
            <a:endParaRPr lang="en-CA" dirty="0" smtClean="0"/>
          </a:p>
          <a:p>
            <a:r>
              <a:rPr lang="en-CA" sz="2800" b="1" dirty="0" smtClean="0"/>
              <a:t>FLNRO District Staff</a:t>
            </a:r>
          </a:p>
          <a:p>
            <a:pPr lvl="1"/>
            <a:r>
              <a:rPr lang="en-CA" dirty="0" smtClean="0"/>
              <a:t>Achievement of the portion of the Land Based Investment Strategy within their respective District where they are directly responsible for delivery</a:t>
            </a:r>
          </a:p>
          <a:p>
            <a:pPr lvl="1"/>
            <a:r>
              <a:rPr lang="en-CA" dirty="0" smtClean="0"/>
              <a:t>Directly managing contracts to deliver  LBIS activities – planting, brushing, site preparation </a:t>
            </a:r>
          </a:p>
          <a:p>
            <a:pPr lvl="1">
              <a:buNone/>
            </a:pPr>
            <a:endParaRPr lang="en-CA" dirty="0" smtClean="0"/>
          </a:p>
          <a:p>
            <a:r>
              <a:rPr lang="en-CA" sz="2800" b="1" dirty="0" smtClean="0"/>
              <a:t>BCTS/Timber Tenure Licensees/Recipients/Consultants</a:t>
            </a:r>
          </a:p>
          <a:p>
            <a:pPr lvl="1"/>
            <a:r>
              <a:rPr lang="en-CA" u="sng" dirty="0" smtClean="0"/>
              <a:t>Responsible / Obligated to meet</a:t>
            </a:r>
            <a:r>
              <a:rPr lang="en-CA" dirty="0" smtClean="0"/>
              <a:t> standards for any contracted activity.</a:t>
            </a:r>
          </a:p>
          <a:p>
            <a:endParaRPr lang="en-CA" dirty="0"/>
          </a:p>
        </p:txBody>
      </p:sp>
      <p:sp>
        <p:nvSpPr>
          <p:cNvPr id="4" name="Title 1"/>
          <p:cNvSpPr>
            <a:spLocks noGrp="1"/>
          </p:cNvSpPr>
          <p:nvPr>
            <p:ph type="title"/>
          </p:nvPr>
        </p:nvSpPr>
        <p:spPr>
          <a:xfrm>
            <a:off x="457200" y="704088"/>
            <a:ext cx="8229600" cy="564672"/>
          </a:xfrm>
        </p:spPr>
        <p:txBody>
          <a:bodyPr anchor="t">
            <a:noAutofit/>
          </a:bodyPr>
          <a:lstStyle/>
          <a:p>
            <a:r>
              <a:rPr lang="en-CA" sz="3200" dirty="0" smtClean="0"/>
              <a:t>District and Regional roles in delivery</a:t>
            </a:r>
            <a:endParaRPr lang="en-CA" sz="32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r>
              <a:rPr lang="en-CA" sz="3200" b="1" dirty="0" smtClean="0"/>
              <a:t>Activities in the Thompson Okanagan and Kootenay Boundary regions in 2011-12</a:t>
            </a:r>
            <a:br>
              <a:rPr lang="en-CA" sz="3200" b="1" dirty="0" smtClean="0"/>
            </a:br>
            <a:endParaRPr lang="en-CA" sz="3200" dirty="0"/>
          </a:p>
        </p:txBody>
      </p:sp>
      <p:sp>
        <p:nvSpPr>
          <p:cNvPr id="3" name="Content Placeholder 2"/>
          <p:cNvSpPr>
            <a:spLocks noGrp="1"/>
          </p:cNvSpPr>
          <p:nvPr>
            <p:ph idx="1"/>
          </p:nvPr>
        </p:nvSpPr>
        <p:spPr/>
        <p:txBody>
          <a:bodyPr>
            <a:normAutofit/>
          </a:bodyPr>
          <a:lstStyle/>
          <a:p>
            <a:r>
              <a:rPr lang="en-CA" dirty="0" smtClean="0"/>
              <a:t>6.1 Million trees planted</a:t>
            </a:r>
          </a:p>
          <a:p>
            <a:r>
              <a:rPr lang="en-CA" dirty="0" smtClean="0"/>
              <a:t>1,800 hectares site preparation</a:t>
            </a:r>
          </a:p>
          <a:p>
            <a:r>
              <a:rPr lang="en-CA" dirty="0" smtClean="0"/>
              <a:t>8,300 hectares Backlog NSR</a:t>
            </a:r>
          </a:p>
          <a:p>
            <a:r>
              <a:rPr lang="en-CA" dirty="0" smtClean="0"/>
              <a:t>16,000 hectares of silviculture surveys</a:t>
            </a:r>
          </a:p>
          <a:p>
            <a:r>
              <a:rPr lang="en-CA" dirty="0" smtClean="0"/>
              <a:t>Defoliator spraying and bark beetle control</a:t>
            </a:r>
          </a:p>
          <a:p>
            <a:r>
              <a:rPr lang="en-CA" dirty="0" smtClean="0"/>
              <a:t>Ecosystem restoration in the Kamloops, Cascades, Okanagan </a:t>
            </a:r>
            <a:r>
              <a:rPr lang="en-CA" dirty="0" err="1" smtClean="0"/>
              <a:t>Shuswap</a:t>
            </a:r>
            <a:r>
              <a:rPr lang="en-CA" dirty="0" smtClean="0"/>
              <a:t>, Selkirk  and Rocky Mountain Districts</a:t>
            </a:r>
          </a:p>
          <a:p>
            <a:r>
              <a:rPr lang="en-CA" dirty="0" smtClean="0"/>
              <a:t>Juvenile spacing planning underway</a:t>
            </a:r>
          </a:p>
          <a:p>
            <a:endParaRPr lang="en-CA" dirty="0" smtClean="0"/>
          </a:p>
          <a:p>
            <a:endParaRPr lang="en-CA" dirty="0" smtClean="0"/>
          </a:p>
          <a:p>
            <a:endParaRPr lang="en-CA" dirty="0" smtClean="0"/>
          </a:p>
          <a:p>
            <a:endParaRPr lang="en-C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r>
              <a:rPr lang="en-CA" sz="3200" b="1" dirty="0" smtClean="0"/>
              <a:t>Funding levels in the Thompson Okanagan and Kootenay Boundary regions for 2011-12*</a:t>
            </a:r>
            <a:br>
              <a:rPr lang="en-CA" sz="3200" b="1" dirty="0" smtClean="0"/>
            </a:br>
            <a:endParaRPr lang="en-CA" sz="3200" dirty="0"/>
          </a:p>
        </p:txBody>
      </p:sp>
      <p:sp>
        <p:nvSpPr>
          <p:cNvPr id="3" name="Content Placeholder 2"/>
          <p:cNvSpPr>
            <a:spLocks noGrp="1"/>
          </p:cNvSpPr>
          <p:nvPr>
            <p:ph idx="1"/>
          </p:nvPr>
        </p:nvSpPr>
        <p:spPr/>
        <p:txBody>
          <a:bodyPr>
            <a:normAutofit/>
          </a:bodyPr>
          <a:lstStyle/>
          <a:p>
            <a:r>
              <a:rPr lang="en-CA" dirty="0" smtClean="0"/>
              <a:t>Current reforestation		$6.2 million</a:t>
            </a:r>
          </a:p>
          <a:p>
            <a:r>
              <a:rPr lang="en-CA" dirty="0" smtClean="0"/>
              <a:t>Timber supply mitigation 	$1.25 million</a:t>
            </a:r>
          </a:p>
          <a:p>
            <a:r>
              <a:rPr lang="en-CA" dirty="0" smtClean="0"/>
              <a:t>Forest Health			$3.2 million</a:t>
            </a:r>
          </a:p>
          <a:p>
            <a:r>
              <a:rPr lang="en-CA" dirty="0" smtClean="0"/>
              <a:t>Ecosystem restoration		$0.77 million</a:t>
            </a:r>
          </a:p>
          <a:p>
            <a:r>
              <a:rPr lang="en-CA" dirty="0" smtClean="0"/>
              <a:t>TFL FFT and spacing		$0.5 million</a:t>
            </a:r>
          </a:p>
          <a:p>
            <a:endParaRPr lang="en-CA" dirty="0" smtClean="0"/>
          </a:p>
          <a:p>
            <a:endParaRPr lang="en-CA" dirty="0" smtClean="0"/>
          </a:p>
          <a:p>
            <a:r>
              <a:rPr lang="en-CA" dirty="0" smtClean="0"/>
              <a:t>*Projected levels of funding</a:t>
            </a:r>
            <a:endParaRPr lang="en-C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More information</a:t>
            </a:r>
            <a:endParaRPr lang="en-CA" dirty="0"/>
          </a:p>
        </p:txBody>
      </p:sp>
      <p:sp>
        <p:nvSpPr>
          <p:cNvPr id="3" name="Content Placeholder 2"/>
          <p:cNvSpPr>
            <a:spLocks noGrp="1"/>
          </p:cNvSpPr>
          <p:nvPr>
            <p:ph idx="1"/>
          </p:nvPr>
        </p:nvSpPr>
        <p:spPr/>
        <p:txBody>
          <a:bodyPr/>
          <a:lstStyle/>
          <a:p>
            <a:r>
              <a:rPr lang="en-CA" dirty="0" smtClean="0"/>
              <a:t>LBIS website = </a:t>
            </a:r>
            <a:r>
              <a:rPr lang="en-CA" sz="2000" dirty="0" smtClean="0">
                <a:solidFill>
                  <a:srgbClr val="00B0F0"/>
                </a:solidFill>
                <a:hlinkClick r:id="rId2"/>
              </a:rPr>
              <a:t>http://lbis.forestpracticesbranch.com/LBIS/home</a:t>
            </a:r>
            <a:endParaRPr lang="en-CA" sz="2000" dirty="0" smtClean="0">
              <a:solidFill>
                <a:srgbClr val="00B0F0"/>
              </a:solidFill>
            </a:endParaRPr>
          </a:p>
          <a:p>
            <a:r>
              <a:rPr lang="en-CA" sz="2000" dirty="0" smtClean="0"/>
              <a:t>2011-12 LBIS document can be accessed at:</a:t>
            </a:r>
          </a:p>
          <a:p>
            <a:pPr>
              <a:buNone/>
            </a:pPr>
            <a:r>
              <a:rPr lang="en-CA" sz="2000" dirty="0" smtClean="0"/>
              <a:t>	</a:t>
            </a:r>
            <a:r>
              <a:rPr lang="en-CA" sz="2000" dirty="0" smtClean="0">
                <a:hlinkClick r:id="rId3"/>
              </a:rPr>
              <a:t>http://www.for.gov.bc.ca/ftp/hfp/external/!publish/LBIS_web/2011/2011_12%20Prov%20LandBased%20Investm%20Progr%20REPORT%20final.pdf</a:t>
            </a:r>
            <a:endParaRPr lang="en-CA" sz="2000" dirty="0" smtClean="0"/>
          </a:p>
          <a:p>
            <a:r>
              <a:rPr lang="en-CA" sz="2000" dirty="0" smtClean="0">
                <a:solidFill>
                  <a:srgbClr val="00B0F0"/>
                </a:solidFill>
              </a:rPr>
              <a:t> </a:t>
            </a:r>
            <a:r>
              <a:rPr lang="en-CA" sz="2000" dirty="0" smtClean="0"/>
              <a:t>Contacts: 	LBIS planning – Al Powelson</a:t>
            </a:r>
          </a:p>
          <a:p>
            <a:pPr lvl="6">
              <a:buNone/>
            </a:pPr>
            <a:r>
              <a:rPr lang="en-CA" sz="2000" dirty="0" smtClean="0"/>
              <a:t>  Program delivery – Ralph Winter</a:t>
            </a:r>
          </a:p>
          <a:p>
            <a:pPr lvl="6">
              <a:buNone/>
            </a:pPr>
            <a:r>
              <a:rPr lang="en-CA" dirty="0" smtClean="0"/>
              <a:t>	</a:t>
            </a:r>
          </a:p>
          <a:p>
            <a:pPr>
              <a:buNone/>
            </a:pPr>
            <a:endParaRPr lang="en-CA"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3548</TotalTime>
  <Words>1033</Words>
  <Application>Microsoft Office PowerPoint</Application>
  <PresentationFormat>On-screen Show (4:3)</PresentationFormat>
  <Paragraphs>188</Paragraphs>
  <Slides>16</Slides>
  <Notes>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Flow</vt:lpstr>
      <vt:lpstr>Land Based Investment Strategy 2011/12  Dave Cornwell Resource Practices Branch  Forests, Lands and Natural Resource Operations   October 2011</vt:lpstr>
      <vt:lpstr>What is the LBIS?   </vt:lpstr>
      <vt:lpstr>LBIS goals</vt:lpstr>
      <vt:lpstr>LBIS objectives and strategic priorities</vt:lpstr>
      <vt:lpstr>Slide 5</vt:lpstr>
      <vt:lpstr>What has changed</vt:lpstr>
      <vt:lpstr>What has not changed</vt:lpstr>
      <vt:lpstr>Scope: </vt:lpstr>
      <vt:lpstr>LBIS Budget for 2011/12 </vt:lpstr>
      <vt:lpstr>Slide 10</vt:lpstr>
      <vt:lpstr>FLNRO staff role in development of longer term planning and delivery model </vt:lpstr>
      <vt:lpstr>District and Regional roles in planning</vt:lpstr>
      <vt:lpstr>District and Regional roles in delivery</vt:lpstr>
      <vt:lpstr>Activities in the Thompson Okanagan and Kootenay Boundary regions in 2011-12 </vt:lpstr>
      <vt:lpstr>Funding levels in the Thompson Okanagan and Kootenay Boundary regions for 2011-12* </vt:lpstr>
      <vt:lpstr>More information</vt:lpstr>
    </vt:vector>
  </TitlesOfParts>
  <Company>Province of British Columbia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Land based investment program</dc:title>
  <dc:creator>nfletche</dc:creator>
  <cp:lastModifiedBy>Dave Cornwell</cp:lastModifiedBy>
  <cp:revision>325</cp:revision>
  <dcterms:created xsi:type="dcterms:W3CDTF">2010-05-13T17:18:43Z</dcterms:created>
  <dcterms:modified xsi:type="dcterms:W3CDTF">2011-10-17T16:42:00Z</dcterms:modified>
</cp:coreProperties>
</file>